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8"/>
  </p:notesMasterIdLst>
  <p:sldIdLst>
    <p:sldId id="257" r:id="rId5"/>
    <p:sldId id="256" r:id="rId6"/>
    <p:sldId id="25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70" r:id="rId17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CC2EF5-EED0-84DF-CE94-7544E13C7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F8E06-25AC-8012-B446-CDD80E4E2B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146FC1-0B8C-784B-AC7F-9CF230AF93E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DA77938-65D3-653A-118B-D0639C82AE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392F5C0-BE1F-531C-2B8D-024F4B73A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58840-6684-B02F-DEFE-2ED5E5DF53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B0D9B-0742-6478-A0D7-BB2355ECD1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67D5F8-F6EE-184A-B9AE-581FCF2A1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3A2299B-2559-0184-4D95-455B74891E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09B12CF1-4E6B-8F87-1D3F-54B4BAD03D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6459421-F901-D673-675B-6A008F507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497688-46FE-514B-AA41-CE860FD5D45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2D2E0A1-2013-CDDF-EE9A-307F905CC6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0E640960-F9E9-3FCC-4413-6AD42C040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283C289-7B0F-3526-1103-DB07661585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C9FF66-FA14-2D42-9262-A3D4466954F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B23D01A-29B4-26EC-4FF7-99C245D071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F5AD18AC-3565-62ED-BFEA-CF3DEE4029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DFADF4B-6EE1-3DEB-8335-FB6FC4F1B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AEABF5-306C-1E4F-894B-82C64DCE58A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1559D4EA-F427-C7F1-3A95-6308BC3033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52254BE2-6F05-7574-D387-C0DE836EF3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1C09CC2D-D2C1-0DD3-B874-D380EB11D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3D036-6B53-784D-AE2F-5BB8DE64AB4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F504328-B3A6-CEC5-E90A-BBBAD339C6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E03A46A-2E2B-53AB-DB97-73CAEE8BDE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0D6EFFA-A545-2AAF-C5B9-C3AB800FA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8CF039-35DD-144F-9EAA-B57EAD3077A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CE044DE-1CEA-016D-1DB3-2E714D48AC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383D15D-233D-911B-F1EB-666788C84D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20003122-7EFD-A24F-CAAB-067974FD3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3179A0-0A1C-D047-88E2-60AFCB8D61B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A72D234-D219-9F72-04D5-8E67C3CE3C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9B648B8-A69F-9258-8B84-58C33B962D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9DB1720-810F-1F7A-0914-5B1AECDD0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263B9-FB71-9B41-8CA0-DA659E3F192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5222368-CB67-51A1-4A48-4B766F5D4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7F38221-28D8-01CD-74BD-43FF94258F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9E6AC7F-C7B9-A984-EDD2-3C6A77C92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D656DA-946F-B846-80D1-5B2234A9658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89F5EBA-BDBC-3048-068C-01C0042818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2E964D9-7995-CA06-A8F2-402863A4A3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E1840FE-4474-4A3D-05ED-0C02A5BC2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5BFF74-416F-A94A-97B5-DBEB3F22DFC0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950734C-08BF-F294-E6B6-4F960407D8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2A18535-A2CD-821D-D696-C0F7F0324F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6B7D293-1345-8605-7E72-1C9DADC1F1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77F18-A34B-7443-9FE4-6967B7C9B92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922460A-AD5F-DD64-CA9E-068DD54F76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A4580A9-3E28-E737-80AF-4825B57AB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D5DEC238-0A08-3ADA-853B-7C8BC8163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DC48F0-914F-D348-A555-31DD2EDAB47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BA04317-4E95-0AED-6FB3-DF112DC07D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9A7A97B-970F-E580-738B-B80AFC9E14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1B86025-5E46-C189-B7C9-129C2A891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69493-93C9-7945-8576-13333A70E36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CF5C0CDD-A891-F8E4-88D4-8E47A2502D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105A2AD-0B64-BF18-197F-06A06A032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A045DC9-166B-E7FB-3EFA-8D6953D25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1FA1BE-4F87-064B-A96D-67C23152368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C8CE55-4804-3A8C-2960-7DDC2F90F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E18D-823D-184E-A2B6-CEE5B1EC923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A9C5E8-AE48-41E7-9529-053FA8DBDD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E8B843-9B88-AE73-CA6D-2B33EADFF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052B8-CAEC-6E42-9C4B-1D47115E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98606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9AE26-74F9-5551-4F58-5B0F402B6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7F38-8C45-EA43-B34C-1EC154B8A75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583969-62F4-84B7-6273-526EDF481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306FF8-51CA-4B6D-B11F-DF49AF263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206D1-BADC-E443-BC95-199423B2E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270961"/>
      </p:ext>
    </p:extLst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7CF7ED-8977-74C6-787A-D7B964FF8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291DA-F095-0846-8CC1-694DB98C16F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3F309F-FD32-5935-D37C-7354F4967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D329EA-900C-694C-1768-FE001379D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5D19-38D6-5A4B-93E0-D70543F2D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612781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DD1933-6106-9B18-5ACE-76C67C893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D961F3-E967-499B-ABD6-FB1875F27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9CE6A5-67BF-77EE-E552-4FC4999E6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53751-322F-804F-ACCE-8C8D6C0E0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375654"/>
      </p:ext>
    </p:extLst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1A326-E03B-2F46-C6DF-C8879EC0D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985766-BAC5-7899-2915-811E9BCCD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C95965-6A18-5E6C-E65B-293E3D344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7E7A1-263D-C146-A85F-CAEE8AC73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5754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C1C953-EEF8-D913-2684-1C4BB9872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182E1B-5CCE-6A28-9DE6-3DA79B1F9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65B67D-7ADB-4915-BCE3-D00BF3C4D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F2E78-6DFD-414A-9BF8-0B581ED16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209333"/>
      </p:ext>
    </p:extLst>
  </p:cSld>
  <p:clrMapOvr>
    <a:masterClrMapping/>
  </p:clrMapOvr>
  <p:transition spd="slow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20F81-823A-5D2C-8477-F6FDB140D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37359-3B2E-1CBB-9B0D-30D7108A4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F6D8A4-F6D8-39F3-67FF-39B62755B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9860-9EC8-504B-AB82-AC124BE80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355107"/>
      </p:ext>
    </p:extLst>
  </p:cSld>
  <p:clrMapOvr>
    <a:masterClrMapping/>
  </p:clrMapOvr>
  <p:transition spd="slow"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1F4D59-61E9-0E3B-F46B-FC2BD7F2A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D67CCF-9A70-F6DD-AC41-05AE34173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E94925-28AA-21C5-6367-303560149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960E4-3938-3E44-8DAF-07097F4F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339237"/>
      </p:ext>
    </p:extLst>
  </p:cSld>
  <p:clrMapOvr>
    <a:masterClrMapping/>
  </p:clrMapOvr>
  <p:transition spd="slow"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C831A0-F354-D08D-2099-CA351476F3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FBCE71-103D-FBA2-5C28-06CE6FA0C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662129-1709-064D-FDB4-16CBA2971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D5E9-A5BC-D94F-A699-19C086E32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942168"/>
      </p:ext>
    </p:extLst>
  </p:cSld>
  <p:clrMapOvr>
    <a:masterClrMapping/>
  </p:clrMapOvr>
  <p:transition spd="slow"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B4E1C7-6682-F97B-B04D-B727CF7A3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05F9B0-DBA8-D6E8-DC96-472BB05F6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A856C5-67C4-584A-EE76-4D4F719A8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476B-21EB-F145-B241-61584E6293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83536"/>
      </p:ext>
    </p:extLst>
  </p:cSld>
  <p:clrMapOvr>
    <a:masterClrMapping/>
  </p:clrMapOvr>
  <p:transition spd="slow"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D0302B-7DA3-1AD7-825B-6C83622B0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02650D-4D8B-D217-99CE-4FB655807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FEA48B-FE03-2DA5-8AF0-8A3411382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7B81A-F99C-E546-A7D5-8CC06451F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439971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918D29-59A1-E561-2916-1A37401BE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69BE5-2DEC-CA40-8FA1-15C3146DE0E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8190B9-7C5F-DB45-B010-80D7F6D40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9AEF1B-40FC-B447-F9B5-A73F2A543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7557-4D63-7E47-9D3C-652A19313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65499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C939A-8102-CE31-CD87-D081B77578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79AF8-F4CD-30B0-F09A-ABB5B5B9C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C2B189-D0C5-2F67-79B5-7AC2ECED0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EE1F-BB93-6B42-BA5C-9E1D5ACB0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27591"/>
      </p:ext>
    </p:extLst>
  </p:cSld>
  <p:clrMapOvr>
    <a:masterClrMapping/>
  </p:clrMapOvr>
  <p:transition spd="slow"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E01A3-83E4-D8CE-6E80-144F67376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539205-4FD4-1B1D-A2E8-0542B4508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ED17EE-819C-180E-5A18-7559D7222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32A0-DB83-274F-8083-269FA098E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51598"/>
      </p:ext>
    </p:extLst>
  </p:cSld>
  <p:clrMapOvr>
    <a:masterClrMapping/>
  </p:clrMapOvr>
  <p:transition spd="slow"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4D6187-6692-3FFA-AF8A-F8E3FB8B4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08A6F1-CDA5-BE9E-0CA1-4F51EE558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F82BF8-4056-FB08-3768-3A85C6AA5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4759-2AAF-BA4E-8792-9DB69F847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674676"/>
      </p:ext>
    </p:extLst>
  </p:cSld>
  <p:clrMapOvr>
    <a:masterClrMapping/>
  </p:clrMapOvr>
  <p:transition spd="slow"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BEBD9-5122-6FF6-BAFA-0AD61F9ED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92C10-23F6-2255-D97C-4D01637CD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175E64-1883-C9CE-D60D-8700112CD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3FE5F-D216-7D42-9126-AE595403F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499570"/>
      </p:ext>
    </p:extLst>
  </p:cSld>
  <p:clrMapOvr>
    <a:masterClrMapping/>
  </p:clrMapOvr>
  <p:transition spd="slow"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17198-A9F3-0126-98A9-1DED15F47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65F9C7-FACD-DA74-820E-9105C4F36E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2AE20F-ADD4-AEA1-B94D-7FDBA0FDA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012A-7FEC-6449-88C4-1E79B6AFA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453599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3C11CC-8811-F1EB-E4C9-A7868B2B9C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F503FB-C87F-9E0A-39A4-B736E0B26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D526B-542B-0714-786A-83F84CE34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ACEF5-3E4B-3B40-9651-B1ACA2933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33007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34A863-0EF8-1CC3-9A98-92E9D6E7A2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3E2E8B-5446-F455-C280-D83D17EBB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0BECC4-8962-CE67-B0CE-FA8D4771F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104C-21DD-DB4B-B506-68C445005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757713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78F239-89E9-5F98-5D39-01792B5C0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CC436B-71F2-80A2-491D-ABF8EA455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E05984-232F-7210-E352-AF60970A2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68A0-4B39-C64D-BCA4-5E67E6852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863291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6AD014-A534-A596-B899-41036A6C3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381A81-3788-12C3-C1D5-8142B1440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649FA1-67AC-B9D9-59EC-E060B06FD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4255-BD19-7342-947C-178803A17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8630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9C0865-373F-BE69-F7C6-11F619781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F66014-945B-0C87-EC69-1F379FEB4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6ECABC-96FC-C07A-FCB2-6CB05091F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CBE64-13B6-8F42-B0BE-CBB3964D2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03638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F294E0-8968-5096-6032-6134C2CFF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CF5E-0F96-834B-9AFF-A2D918DE2EF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579DA-D509-A3B6-2F8B-DF10F3D35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5A3082-9BC0-67AC-10B1-17F26AC7D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D060-9FDE-2345-B881-A81D30347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53809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3BE6D6-B1F7-FFA0-5E9F-B7E7A2F69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851EF-8F72-F1C9-A833-DA3B5EC94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FDCA0-F62E-2581-E24F-B62A4848F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B81D-8A69-6B4C-8017-ED11E8ADE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124523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834E18-CD73-7FFC-F218-653E83010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9AE46-AC2C-A207-3796-4FF1712D0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C2DFA-9A84-CDC1-9FFF-CAFD6036A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43B4-17C6-A44A-986C-B275D2E08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690141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5F9F29-226B-0052-9992-F5AB4F10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9D2880-DB22-1B10-8342-2B8F9CDDB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E40E22-BE4E-DDD3-5EA5-BF612E5A4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494AA-1DCD-CF4C-8646-C89FA8D61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144708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8D2BF7-225A-2112-788B-F2DC6F30D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0F0F09-AE60-EA95-EED2-F0905DF0B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A3A556-F214-773B-BE1E-E43BF157A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41FB-3231-E540-B77F-265CA95DE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881047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9D029C5-8019-7D03-80AA-5B8E0BDF715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00F40BB-DFC5-0EC3-E9D5-A51E4C93E0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75DB0C35-9118-1015-4B28-33CC39EFC1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5D3180A0-610C-A18F-1B87-7291C3361A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0360C155-87CF-7E2E-77CE-47152A013E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6EDBBE9E-2AEF-6756-B062-624475E781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37181E17-A7E0-C534-DF0A-E20BA153A79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40CF2B3F-DF50-05DF-7A89-00ECA91C3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F53DC6C4-8272-E5E4-5CF7-94BB88558A2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CEFFB67D-A1F1-700F-4A34-24D56CA303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9496EE27-BACE-739C-6437-41A2E6C76F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1D6A58E1-421F-E77F-3CA6-FA928E30CE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0DE3FBC9-E985-D18C-FBF3-69CED3D8131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179AB07E-6299-498F-3C61-0F9418545F2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45FF827C-D81D-BCC7-AECF-0D8BB1BB88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B544-2651-3D4B-812A-6AB585956D4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5FBF7AD0-3452-D3CC-77B1-B1E3374B5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FC70C1F7-9E64-CAC1-3D7F-91F68EE75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8BCA-43F6-5641-A507-1E55B6154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498587"/>
      </p:ext>
    </p:extLst>
  </p:cSld>
  <p:clrMapOvr>
    <a:masterClrMapping/>
  </p:clrMapOvr>
  <p:transition spd="slow">
    <p:blind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9A16BF4-D262-7B6D-562E-21BC12B3B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9542-682C-EB41-BE6D-11C8E816CBBE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71EF2B3-F511-65BB-C985-8C3A08F55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8B050F4F-DF0A-6B60-B090-6FB835FB6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A332-BAAB-9F43-AEA2-A66A94EEE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36202"/>
      </p:ext>
    </p:extLst>
  </p:cSld>
  <p:clrMapOvr>
    <a:masterClrMapping/>
  </p:clrMapOvr>
  <p:transition spd="slow">
    <p:blind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DF21135-B63A-7F26-6ADA-E466C3EE3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BF78-9190-8648-AAFE-458F3FE5AC2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5F6C798-7A66-889A-3AA9-23E7B30FEE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B7C9D52-1E97-0415-5717-E609C6FDD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A40C-78A4-254D-95A5-0EC20BF38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375229"/>
      </p:ext>
    </p:extLst>
  </p:cSld>
  <p:clrMapOvr>
    <a:masterClrMapping/>
  </p:clrMapOvr>
  <p:transition spd="slow">
    <p:blind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CBEAAC5-ED49-5FED-0534-A5F3A5B37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D8B3-463A-684A-AFCE-A26297956B9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6F7972F-20D4-7D2A-DE16-B0443C75F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94F8052-9A92-CAD1-F416-CB38CDFF4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DB06-E0A6-924B-BA71-A9907C38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524848"/>
      </p:ext>
    </p:extLst>
  </p:cSld>
  <p:clrMapOvr>
    <a:masterClrMapping/>
  </p:clrMapOvr>
  <p:transition spd="slow">
    <p:blind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F560642D-F178-1F9C-0289-629844EFD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EEC40-FB06-E942-8D92-7202EC512BB9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BA82ADC-628E-69CC-172E-73EF3009E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70AC8635-E374-C758-8F85-EDCA91D8C9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90A5-F333-724C-9563-F6148CDDE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798825"/>
      </p:ext>
    </p:extLst>
  </p:cSld>
  <p:clrMapOvr>
    <a:masterClrMapping/>
  </p:clrMapOvr>
  <p:transition spd="slow">
    <p:blind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37D1A2C-DA58-5561-3ED5-246A53E29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8CC7-D535-0D49-9132-7FA893312D9C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CFA4258A-BF8A-1DC0-BB92-DE146BC94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B78ADB1-E68B-7BC7-E52C-25EDD57FF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271F-F437-EA41-B4F7-62BDD94A5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911283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D1565A-1739-F1DB-B653-15EE81412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C75B-19F7-5C43-9569-0A9FF21DCD7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B8CC2F-2BFA-E035-DE6F-8343A1BEFF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9F7B7-D9E3-2C07-62AA-D8AC818B9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6D89-7DA1-9442-96F6-560DBC0F8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566337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5C06993-CD1E-259A-48E7-A0F821FF0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4111-9E64-3443-AEC7-C5F4487CE89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40CDAE3-FBC2-E1E6-172E-598CCBAE3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D317059-51C2-C9A6-78C6-AD6CFC36F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80E10-A087-594F-8BA0-28BC62737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425931"/>
      </p:ext>
    </p:extLst>
  </p:cSld>
  <p:clrMapOvr>
    <a:masterClrMapping/>
  </p:clrMapOvr>
  <p:transition spd="slow">
    <p:blind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19A3C40-8A09-1538-7B08-E8CAC2C3B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96582-FA91-4F42-88B0-D60FAC96BE0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797AB5B-D8E2-B30A-6F58-136EE0968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BB37717-A0F5-CD2C-B8B1-4545F6EF3C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9E42-BD05-5246-9D7F-742C52E6D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02073"/>
      </p:ext>
    </p:extLst>
  </p:cSld>
  <p:clrMapOvr>
    <a:masterClrMapping/>
  </p:clrMapOvr>
  <p:transition spd="slow">
    <p:blind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93BA207-C620-2758-3B02-2BDE114B4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DEBB-486F-3746-ADDB-8E6BA942A841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05FCD49-1C1F-C567-F989-E93F1D51B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B84D7E8-E4D2-77E6-B337-A1019E283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CD0ED-C85D-724A-BD21-0DA9C034E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682151"/>
      </p:ext>
    </p:extLst>
  </p:cSld>
  <p:clrMapOvr>
    <a:masterClrMapping/>
  </p:clrMapOvr>
  <p:transition spd="slow">
    <p:blind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6BFFA17-56E5-23DB-1AA6-2DB36870C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5E8EE-1042-BC4A-AA26-A64317B8C9EA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A95B159-2396-661D-65AC-9CD79D880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339349B-A539-30E0-04F4-547B9CE611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D68F9-9884-FD41-BD34-67069216A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248130"/>
      </p:ext>
    </p:extLst>
  </p:cSld>
  <p:clrMapOvr>
    <a:masterClrMapping/>
  </p:clrMapOvr>
  <p:transition spd="slow">
    <p:blind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92591D7-003B-3984-4231-CAA25CEF52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9EC8-C695-C642-B1B4-E972C8F55EE0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FFCAD2D-FFB6-48C4-92A0-33A2EB5BD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91BD45C-7BB6-657C-1D45-0143CC671A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AD68E-F2E5-BE4D-B3E0-3C0697957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349822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933960-8038-B1BA-DA6A-515E33815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4431A-C25E-804A-9C6A-C81E2099E297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735B4F-4FE8-5A98-C095-FF7A542B0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B285DB-5DD9-3B6B-2792-9665288DB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338A-DEAD-B94A-AA3D-726AEB436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013770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FAA6A5-1ECA-8577-ED68-EEE257B9B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F48B5-6F2D-3E41-9799-C5A274B572AD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66052D-8C28-36E9-BFD6-8C6532B31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3859E6-C07B-3E1B-41D3-11A44381C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C1E6-1661-7F4B-95F4-E1B16B71A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54879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2555BC-50BE-72FF-FE1C-738B00872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CF951-8460-6E41-B782-D95FB514385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0631F9-B9CB-03FD-4775-D20CD29F2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FF7AB5-6B2D-D8F3-62F1-6896F3F2A2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09AE-B06E-9849-BA2C-4EC0ABAE1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667996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60D0C4-202F-9020-DD1D-F52A6156B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900ED-3254-D44E-ABAF-59AA88541944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4B0459-B987-9305-E73C-8E68AEF28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0CFE77-1A3F-A6F8-6251-5CBBA04D4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5B82-1301-B847-92B1-F10471D50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96292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9FE23-59D2-0B54-178B-B7409F34A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2D83-F700-A54D-9F31-F83D4A9B8D92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DBB5CB-B1CB-1AC7-8933-5A56F4E5E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7BF166-D5FF-431A-35A0-368A4D302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811DB-73A3-A24F-B3A9-D51F12519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725870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9EDED0-48B2-D42D-F4BE-4F0124F15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1844B3-5B37-C2A2-D266-C9C4EF64F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95D43B-DD6C-06CA-7D6B-11289544DF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5E0FE62-D829-C448-AC85-3A44B4398DAF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111ACA-18F9-6F6D-256F-606AFA6624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F6294F-2FC9-E043-13CB-C049F06910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85EBD14-F3C4-624E-8C8D-B7222958D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7" descr="storm clouds_std_a">
            <a:extLst>
              <a:ext uri="{FF2B5EF4-FFF2-40B4-BE49-F238E27FC236}">
                <a16:creationId xmlns:a16="http://schemas.microsoft.com/office/drawing/2014/main" id="{92B55B09-61CB-783C-56CF-0AC175516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F93936-8171-B663-A533-5892A5F07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2DB9A2-6C4C-CCD5-6DFE-B472C391E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FD81A1-1366-3622-62CC-FB619A7FE8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92FB1A-DE30-71BE-7320-05D1284B31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BFFD184-A4AD-1BF0-AF0B-FA138312F6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4FC4C2-5754-2A4D-ADA5-EDC75DA0B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70" descr="storm clouds_std_b">
            <a:extLst>
              <a:ext uri="{FF2B5EF4-FFF2-40B4-BE49-F238E27FC236}">
                <a16:creationId xmlns:a16="http://schemas.microsoft.com/office/drawing/2014/main" id="{38C6ABBA-1CA6-D512-F3B0-647C821B3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1388B4-48A9-1C7F-D624-084DAB869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0664B6D-9D23-A5D7-1980-5BAAEF930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0C4D712-4405-1F24-0768-F9C4C749C5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589C74A-D426-D060-F83A-13B35B162C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F748472-BC20-C929-C4FC-249D4D702F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B68199-D090-184B-A2E0-5518A7CB2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75B56FEB-5F58-88FE-CC15-DBD6696B1468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4104" name="Freeform 3">
              <a:extLst>
                <a:ext uri="{FF2B5EF4-FFF2-40B4-BE49-F238E27FC236}">
                  <a16:creationId xmlns:a16="http://schemas.microsoft.com/office/drawing/2014/main" id="{BCF5F3E6-0A8B-17D2-E17E-9E0CB5FA8C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>
              <a:extLst>
                <a:ext uri="{FF2B5EF4-FFF2-40B4-BE49-F238E27FC236}">
                  <a16:creationId xmlns:a16="http://schemas.microsoft.com/office/drawing/2014/main" id="{2E6C6D09-F6FB-9BD9-B45D-BC0BBD149A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>
              <a:extLst>
                <a:ext uri="{FF2B5EF4-FFF2-40B4-BE49-F238E27FC236}">
                  <a16:creationId xmlns:a16="http://schemas.microsoft.com/office/drawing/2014/main" id="{2469BF33-177C-098E-3772-A417148658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>
                <a:extLst>
                  <a:ext uri="{FF2B5EF4-FFF2-40B4-BE49-F238E27FC236}">
                    <a16:creationId xmlns:a16="http://schemas.microsoft.com/office/drawing/2014/main" id="{AFF7544D-CB6B-FB40-EB71-37A90257E95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>
                <a:extLst>
                  <a:ext uri="{FF2B5EF4-FFF2-40B4-BE49-F238E27FC236}">
                    <a16:creationId xmlns:a16="http://schemas.microsoft.com/office/drawing/2014/main" id="{E0CCB9AB-991F-FFD4-DDE6-249ACCC4F1B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>
                <a:extLst>
                  <a:ext uri="{FF2B5EF4-FFF2-40B4-BE49-F238E27FC236}">
                    <a16:creationId xmlns:a16="http://schemas.microsoft.com/office/drawing/2014/main" id="{5EB5D187-6F39-02C6-F227-AECEE1B3F8E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>
                <a:extLst>
                  <a:ext uri="{FF2B5EF4-FFF2-40B4-BE49-F238E27FC236}">
                    <a16:creationId xmlns:a16="http://schemas.microsoft.com/office/drawing/2014/main" id="{BCBA5C95-F0A9-1EFC-422E-31FE584D458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>
                <a:extLst>
                  <a:ext uri="{FF2B5EF4-FFF2-40B4-BE49-F238E27FC236}">
                    <a16:creationId xmlns:a16="http://schemas.microsoft.com/office/drawing/2014/main" id="{3E021879-9E49-2C84-95EE-E58E679892D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>
                <a:extLst>
                  <a:ext uri="{FF2B5EF4-FFF2-40B4-BE49-F238E27FC236}">
                    <a16:creationId xmlns:a16="http://schemas.microsoft.com/office/drawing/2014/main" id="{F1571AB8-0AB7-37F0-CDF6-B1D428DF54B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113" name="Freeform 12">
                <a:extLst>
                  <a:ext uri="{FF2B5EF4-FFF2-40B4-BE49-F238E27FC236}">
                    <a16:creationId xmlns:a16="http://schemas.microsoft.com/office/drawing/2014/main" id="{473F53B1-8437-68E7-DAE6-08581C175C8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>
                <a:extLst>
                  <a:ext uri="{FF2B5EF4-FFF2-40B4-BE49-F238E27FC236}">
                    <a16:creationId xmlns:a16="http://schemas.microsoft.com/office/drawing/2014/main" id="{ED5EA6E7-8DC6-6520-2E7F-369F8F4BC8E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>
                <a:extLst>
                  <a:ext uri="{FF2B5EF4-FFF2-40B4-BE49-F238E27FC236}">
                    <a16:creationId xmlns:a16="http://schemas.microsoft.com/office/drawing/2014/main" id="{6847AE26-1AA1-25FD-49CA-C32545705ED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0607" name="Rectangle 15">
            <a:extLst>
              <a:ext uri="{FF2B5EF4-FFF2-40B4-BE49-F238E27FC236}">
                <a16:creationId xmlns:a16="http://schemas.microsoft.com/office/drawing/2014/main" id="{DF666960-0785-D59E-F11E-D1BB34D9D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08" name="Rectangle 16">
            <a:extLst>
              <a:ext uri="{FF2B5EF4-FFF2-40B4-BE49-F238E27FC236}">
                <a16:creationId xmlns:a16="http://schemas.microsoft.com/office/drawing/2014/main" id="{0BD0978D-A3A5-C2BC-ADF1-2A4B4B7C5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09" name="Rectangle 17">
            <a:extLst>
              <a:ext uri="{FF2B5EF4-FFF2-40B4-BE49-F238E27FC236}">
                <a16:creationId xmlns:a16="http://schemas.microsoft.com/office/drawing/2014/main" id="{0912AD4F-10C6-5050-9B00-D66F3EA69F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5ED487C-AC86-494F-988A-B55AE199DAF6}" type="datetimeFigureOut">
              <a:rPr lang="en-US"/>
              <a:pPr>
                <a:defRPr/>
              </a:pPr>
              <a:t>4/5/23</a:t>
            </a:fld>
            <a:endParaRPr lang="en-US"/>
          </a:p>
        </p:txBody>
      </p:sp>
      <p:sp>
        <p:nvSpPr>
          <p:cNvPr id="110610" name="Rectangle 18">
            <a:extLst>
              <a:ext uri="{FF2B5EF4-FFF2-40B4-BE49-F238E27FC236}">
                <a16:creationId xmlns:a16="http://schemas.microsoft.com/office/drawing/2014/main" id="{3993D660-A134-3007-119A-34887312E0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11" name="Rectangle 19">
            <a:extLst>
              <a:ext uri="{FF2B5EF4-FFF2-40B4-BE49-F238E27FC236}">
                <a16:creationId xmlns:a16="http://schemas.microsoft.com/office/drawing/2014/main" id="{8476C103-41F0-2A74-D305-F3854FD302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A8BA888-3D43-DA4C-88FC-59FA75CD7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8A1C-8011-CBDC-F87B-F1B77660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4AB0-9FA0-896F-BA9C-D0ABBAA7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DE40C92-91BD-08B5-2F84-9D73BA2A3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Perspective Of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2BEC-FB92-8565-FC82-FF40F5AB7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3.  The coming of Christ will be a bold, highly noticeable event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Rapture requires believing in a  quiet or “secret” coming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This is followed by the non-quiet, non-secretive public coming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Note some key texts…</a:t>
            </a:r>
          </a:p>
          <a:p>
            <a:pPr lvl="1" eaLnBrk="1" hangingPunct="1"/>
            <a:endParaRPr lang="en-US" altLang="en-US" sz="30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70F5A63-1324-A83E-F806-384DD5363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Perspective Of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B9698-172E-C675-19DE-ED0EAA18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Matthew 24:26-27</a:t>
            </a: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Jude 14-15</a:t>
            </a: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Revelation 1:7</a:t>
            </a: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1 Thessalonians 4:13-17 (16!)</a:t>
            </a:r>
          </a:p>
          <a:p>
            <a:pPr lvl="1" eaLnBrk="1" hangingPunct="1"/>
            <a:endParaRPr lang="en-US" altLang="en-US" sz="30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i="1">
                <a:solidFill>
                  <a:schemeClr val="bg2"/>
                </a:solidFill>
                <a:effectLst/>
                <a:sym typeface="Wingdings" pitchFamily="2" charset="2"/>
              </a:rPr>
              <a:t>It’s evident that the coming of Christ is a one-time event when everyone will know </a:t>
            </a:r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BF0EC31-F12B-0334-6D84-1C252427F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Perspective Of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CFB32-9714-A3B5-424A-9CA5F0256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4.  Universal Judgment is taught in scripture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Rapture requires believing in additional judgments and second chances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It violates the notion of                “death as final”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Note Matthew 25:31-46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“All Nations” </a:t>
            </a:r>
            <a:r>
              <a:rPr lang="en-US" altLang="en-US" sz="2900" b="1">
                <a:solidFill>
                  <a:schemeClr val="bg2"/>
                </a:solidFill>
                <a:effectLst/>
                <a:sym typeface="Wingdings" pitchFamily="2" charset="2"/>
              </a:rPr>
              <a:t>(see also John 5:28-30)</a:t>
            </a:r>
          </a:p>
          <a:p>
            <a:pPr lvl="1" eaLnBrk="1" hangingPunct="1"/>
            <a:endParaRPr lang="en-US" altLang="en-US" sz="30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86D1-D98B-C50C-3A81-ECB7A9BA0B3F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BB967-D9D1-18D4-8CF8-10550619F23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90800" y="3657600"/>
            <a:ext cx="4648200" cy="25908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6600" b="1" dirty="0">
                <a:solidFill>
                  <a:schemeClr val="bg2"/>
                </a:solidFill>
                <a:effectLst/>
              </a:rPr>
              <a:t>Will You Be Ready?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B3D282A1-61AC-7E0F-9B26-6A217FB3D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4726-D5BF-1F28-7943-B4C6F77426A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90800" y="152400"/>
            <a:ext cx="7848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Time 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B31A7-9F40-E872-19FC-195F93DC796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209800" y="3276600"/>
            <a:ext cx="4495800" cy="2667000"/>
          </a:xfrm>
          <a:solidFill>
            <a:srgbClr val="002060"/>
          </a:solidFill>
          <a:ln>
            <a:solidFill>
              <a:schemeClr val="accent4"/>
            </a:solidFill>
          </a:ln>
        </p:spPr>
        <p:txBody>
          <a:bodyPr/>
          <a:lstStyle/>
          <a:p>
            <a:pPr algn="ctr" eaLnBrk="1" hangingPunct="1">
              <a:defRPr/>
            </a:pPr>
            <a:endParaRPr lang="en-US" sz="2200" b="1" dirty="0">
              <a:solidFill>
                <a:schemeClr val="bg2"/>
              </a:solidFill>
              <a:effectLst/>
            </a:endParaRPr>
          </a:p>
          <a:p>
            <a:pPr algn="ctr" eaLnBrk="1" hangingPunct="1">
              <a:defRPr/>
            </a:pPr>
            <a:r>
              <a:rPr lang="en-US" sz="5000" b="1" dirty="0">
                <a:solidFill>
                  <a:schemeClr val="bg2"/>
                </a:solidFill>
                <a:effectLst/>
              </a:rPr>
              <a:t>What About    The Rapture?</a:t>
            </a:r>
          </a:p>
        </p:txBody>
      </p:sp>
      <p:pic>
        <p:nvPicPr>
          <p:cNvPr id="3074" name="Picture 2" descr="http://static.tvtropes.org/pmwiki/pub/images/broken_clock1_1395.jpg">
            <a:extLst>
              <a:ext uri="{FF2B5EF4-FFF2-40B4-BE49-F238E27FC236}">
                <a16:creationId xmlns:a16="http://schemas.microsoft.com/office/drawing/2014/main" id="{4B4E2EBC-2DFA-8CDF-2C63-2D178F171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95600"/>
            <a:ext cx="2990850" cy="381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6D47F9-3F70-D091-2CAB-BC92B5E5D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Word: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A274-159A-20FB-8807-97BB6976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sz="3000" b="1">
                <a:solidFill>
                  <a:schemeClr val="bg2"/>
                </a:solidFill>
                <a:effectLst/>
              </a:rPr>
              <a:t>Rapture is a word that can be defined in two different ways…</a:t>
            </a:r>
          </a:p>
          <a:p>
            <a:pPr eaLnBrk="1" hangingPunct="1"/>
            <a:endParaRPr lang="en-US" altLang="en-US" sz="500" b="1">
              <a:solidFill>
                <a:schemeClr val="bg2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</a:rPr>
              <a:t>1.  An expression or description of ecstatic joy or delight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We use the word in some of our songs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“O Happy Day”</a:t>
            </a:r>
            <a:endParaRPr lang="en-US" altLang="en-US" sz="1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“Wonderful Story of Love”</a:t>
            </a:r>
          </a:p>
          <a:p>
            <a:pPr lvl="1" eaLnBrk="1" hangingPunct="1">
              <a:buFontTx/>
              <a:buNone/>
            </a:pPr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i="1">
                <a:solidFill>
                  <a:schemeClr val="bg2"/>
                </a:solidFill>
                <a:effectLst/>
                <a:sym typeface="Wingdings" pitchFamily="2" charset="2"/>
              </a:rPr>
              <a:t>* This is important to understand so as to not be offended by singing these songs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1B65246-B341-ABE3-6532-2F3D23695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Word:</a:t>
            </a:r>
            <a:br>
              <a:rPr lang="en-US" altLang="en-US" sz="5200">
                <a:effectLst/>
              </a:rPr>
            </a:br>
            <a:r>
              <a:rPr lang="en-US" altLang="en-US" sz="5200">
                <a:effectLst/>
              </a:rPr>
              <a:t>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356B-50B0-76B9-BF62-F4421D370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</a:rPr>
              <a:t>2.  An event (forthcoming) related to the end of time 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Key component of premillennialism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Precedes the seven years of earth-tribulation</a:t>
            </a:r>
            <a:endParaRPr lang="en-US" altLang="en-US" sz="14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Precedes the Battle of Armageddon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Precedes the establishment of an earth-based kingdom</a:t>
            </a:r>
          </a:p>
          <a:p>
            <a:pPr lvl="1" eaLnBrk="1" hangingPunct="1">
              <a:buFontTx/>
              <a:buNone/>
            </a:pPr>
            <a:endParaRPr lang="en-US" altLang="en-US" sz="11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b="1" i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9ECF094-B406-C278-8190-45BEBD5E5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Details Regarding      The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4B7C2-FA23-D2D2-A02C-FCCA58ED9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As with most doctrines, there is some truth mixed with error in rapture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Jesus is coming again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Saints and non-saints will experience eternity differently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Scriptures do teach about the resurrection</a:t>
            </a:r>
          </a:p>
          <a:p>
            <a:pPr lvl="1" eaLnBrk="1" hangingPunct="1"/>
            <a:endParaRPr lang="en-US" altLang="en-US" sz="1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Note some other facts about rapture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5BE5CBD-0EB1-C2FC-A158-17BD6EB52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Details Regarding      The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09537-5235-3FE1-DDEA-F9933CC3E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There will be more than one resurrection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Rapture Resurrection occurs first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This is followed by the final resurrection</a:t>
            </a:r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sz="1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The different resurrections involve the </a:t>
            </a:r>
            <a:r>
              <a:rPr lang="en-US" altLang="en-US" b="1" u="sng">
                <a:solidFill>
                  <a:schemeClr val="bg2"/>
                </a:solidFill>
                <a:effectLst/>
                <a:sym typeface="Wingdings" pitchFamily="2" charset="2"/>
              </a:rPr>
              <a:t>righteous</a:t>
            </a: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 (living/dead) and the    </a:t>
            </a:r>
            <a:r>
              <a:rPr lang="en-US" altLang="en-US" b="1" u="sng">
                <a:solidFill>
                  <a:schemeClr val="bg2"/>
                </a:solidFill>
                <a:effectLst/>
                <a:sym typeface="Wingdings" pitchFamily="2" charset="2"/>
              </a:rPr>
              <a:t>non-righteous</a:t>
            </a: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 (living/dead)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48235E3-94C8-3112-DAB8-D3635E5E0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Details Regarding      The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091B-E46E-C305-66AE-6CAB813CF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The “Last Days” refer to a period that is future-based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Rapture lends itself to seeking     “signs” of Christ’s return</a:t>
            </a:r>
          </a:p>
          <a:p>
            <a:pPr lvl="1" eaLnBrk="1" hangingPunct="1"/>
            <a:endParaRPr lang="en-US" altLang="en-US" sz="1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Rapture requires the physical kingdom in Jerusalem as well as a literal interpretation of Armageddon and the 1,000 year reign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18A3569-BEEB-F380-9783-7B1F69727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Perspective Of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126D6-07BF-CEE8-6A93-F586187DD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It’s best to see what scripture teaches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</a:rPr>
              <a:t>Note Four Biblical Observations</a:t>
            </a:r>
          </a:p>
          <a:p>
            <a:pPr lvl="1" eaLnBrk="1" hangingPunct="1"/>
            <a:endParaRPr lang="en-US" altLang="en-US" sz="1100" b="1" i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1.  The Last “Days” and “Day” need to be understood in context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Acts 2:16… (days)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John 6:39-54 (day)</a:t>
            </a:r>
          </a:p>
          <a:p>
            <a:pPr lvl="1" eaLnBrk="1" hangingPunct="1"/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And remember Mark 12:31-32!</a:t>
            </a: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lvl="1" eaLnBrk="1" hangingPunct="1"/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56D51F1-DD15-2FFF-AEE1-C587696B7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8382000" cy="1676400"/>
          </a:xfrm>
        </p:spPr>
        <p:txBody>
          <a:bodyPr/>
          <a:lstStyle/>
          <a:p>
            <a:pPr algn="ctr" eaLnBrk="1" hangingPunct="1"/>
            <a:r>
              <a:rPr lang="en-US" altLang="en-US" sz="5200">
                <a:effectLst/>
              </a:rPr>
              <a:t>The Biblical Perspective Of Rapture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E89FD-4012-D280-4075-5E010ED00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905000"/>
            <a:ext cx="8001000" cy="4876800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/>
                <a:sym typeface="Wingdings" pitchFamily="2" charset="2"/>
              </a:rPr>
              <a:t>2.  The end of earth is described as a one-time event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2 Peter 3:10-13</a:t>
            </a:r>
          </a:p>
          <a:p>
            <a:pPr lvl="1" eaLnBrk="1" hangingPunct="1"/>
            <a:r>
              <a:rPr lang="en-US" altLang="en-US" sz="3000" b="1">
                <a:solidFill>
                  <a:schemeClr val="bg2"/>
                </a:solidFill>
                <a:effectLst/>
                <a:sym typeface="Wingdings" pitchFamily="2" charset="2"/>
              </a:rPr>
              <a:t>The Bible is silent regarding the notion of a “purified earth” or “Paradise Earth”</a:t>
            </a:r>
          </a:p>
          <a:p>
            <a:pPr lvl="1" eaLnBrk="1" hangingPunct="1"/>
            <a:endParaRPr lang="en-US" altLang="en-US" sz="3000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b="1">
              <a:solidFill>
                <a:schemeClr val="bg2"/>
              </a:solidFill>
              <a:effectLst/>
              <a:sym typeface="Wingdings" pitchFamily="2" charset="2"/>
            </a:endParaRPr>
          </a:p>
          <a:p>
            <a:pPr eaLnBrk="1" hangingPunct="1"/>
            <a:endParaRPr lang="en-US" altLang="en-US" sz="200" b="1">
              <a:solidFill>
                <a:schemeClr val="bg2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himmer">
  <a:themeElements>
    <a:clrScheme name="Office Theme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658</TotalTime>
  <Words>472</Words>
  <Application>Microsoft Macintosh PowerPoint</Application>
  <PresentationFormat>Widescreen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Theme3</vt:lpstr>
      <vt:lpstr>Custom Design</vt:lpstr>
      <vt:lpstr>1_Custom Design</vt:lpstr>
      <vt:lpstr>Shimmer</vt:lpstr>
      <vt:lpstr>PowerPoint Presentation</vt:lpstr>
      <vt:lpstr>When Time Ends</vt:lpstr>
      <vt:lpstr>The Word: RAPTURE</vt:lpstr>
      <vt:lpstr>The Word: RAPTURE</vt:lpstr>
      <vt:lpstr>Details Regarding      The Rapture</vt:lpstr>
      <vt:lpstr>Details Regarding      The Rapture</vt:lpstr>
      <vt:lpstr>Details Regarding      The Rapture</vt:lpstr>
      <vt:lpstr>The Biblical Perspective Of Rapture</vt:lpstr>
      <vt:lpstr>The Biblical Perspective Of Rapture</vt:lpstr>
      <vt:lpstr>The Biblical Perspective Of Rapture</vt:lpstr>
      <vt:lpstr>The Biblical Perspective Of Rapture</vt:lpstr>
      <vt:lpstr>The Biblical Perspective Of Rapture</vt:lpstr>
      <vt:lpstr>When Time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Time Ends</dc:title>
  <dc:creator>Church</dc:creator>
  <cp:lastModifiedBy>Blades, Bill</cp:lastModifiedBy>
  <cp:revision>74</cp:revision>
  <dcterms:created xsi:type="dcterms:W3CDTF">2013-08-29T17:26:51Z</dcterms:created>
  <dcterms:modified xsi:type="dcterms:W3CDTF">2023-04-05T16:57:33Z</dcterms:modified>
</cp:coreProperties>
</file>