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7"/>
  </p:notesMasterIdLst>
  <p:sldIdLst>
    <p:sldId id="257" r:id="rId5"/>
    <p:sldId id="256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70" r:id="rId16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8F3C1-4ACF-4F21-DD5C-2E8EFE2B06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565CD1-1DAA-24B5-C192-7A6AF9DD706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251C69-FAA1-D947-83D6-ACA0493480E5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9E94515-BA94-79A2-8A86-22CB99BB01D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D577038-750E-441E-25DE-45DF8B70A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7DCF5-40C6-67A8-2315-3E1E3870CD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95501-6DF4-EF0A-86A3-A028DEF201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40E52D9-081F-5E42-A00F-857F074572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A81C213A-F4F8-CCA8-249F-AB7066A751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794E8E4C-8D60-2B99-8078-6EDDF4F643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5463B22-ED32-8A36-D907-CE014630B5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B19A0B-6181-7E47-89D7-1969B558648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485E1375-2F0B-EDFB-DDD5-7870534999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56E6F790-FBBC-AF3C-2AA9-C91F1A8B81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FC4ED986-4C8E-7164-B5C7-82ACC5129F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793CD4-39F8-A448-863D-2B942276F843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ECDC3191-FC12-F46E-2E23-B4BC4BA99A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70818F63-47C5-6773-6ECD-697FB1C779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A023F3C4-7FDB-9ACB-9468-F395BFB9FF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1BF892-C732-C448-8A96-950946303E9D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E0730261-2481-4BA9-124D-AC5092C79A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B55E246F-4C79-EEF3-CEBF-74A999B54E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E21340D6-9A0B-EFEF-F42F-B38F1D685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4B3EDE-11CD-FE48-AAD9-9E12C9444DEA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1FAC388-2C05-2DD6-5537-9B924A4A24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BDF43EF0-B5BF-48D9-1FF3-EAF7F6F03E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E9384C9E-6BEF-A88B-DA76-8F66A092F7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563E4F-890F-5842-9C75-A0EFB98012E3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518239FA-B2F5-A49F-3B7C-B9D544A64B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66719E8-9F86-C245-B569-C946CC4121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36DF9A3E-B6B4-D51B-C2AA-40515D273D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B20B13-1988-CD4F-98A1-39FCDE8039D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2116172C-B58F-AA01-2CCE-271823F2F8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FE8EEFBD-107C-61C9-AE49-87A089D43D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89809D1D-A9DA-2BC1-AD1A-2A0AE50AF8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40905A-E19A-574C-A8AA-CA9783C1825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21692BC8-427E-0C50-3005-AB76E43E4F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CED70080-4166-1417-45E3-73F30C70CE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09A393C5-A3AC-1808-815C-220B4974FA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02EC53-A514-3546-B890-ACBD959A5E7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D8D84D91-85B6-C347-9409-C212AAA232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A0CE7B96-9231-9F34-70F4-17FB64830E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ECBAFFF1-42F4-FD2A-018F-7DCDF97A8E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189617-E5A8-6549-8150-B6CDF235BDC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58F309F-F5FB-D404-8A4E-5EE08CCE6B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4D71D9B6-BFBE-F8B3-2C24-1D5A19354C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4E0B6359-92B0-5452-43BC-2A457E80EC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F458D8-BF81-A84E-9392-7FAB46B092CB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E0634727-0A2B-D16B-B4A3-EEE9B39C91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F163EF9C-8662-421E-2025-59A281DF11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06C4E69C-9790-4102-D4EE-7ECB238F57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FE6073-2C9C-E743-873A-27A6AB33F522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735E3819-6B2B-2497-42F9-D6A2E437DF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989EC00C-15AC-190D-C2DC-7F58865EFB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15A3B72D-5848-665E-95B3-11372A7A59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19EA50-9705-EF4B-ADD3-209BBAEAB20C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F29037-A954-9FF4-411C-CD4D30A8CF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5C6BF-35C5-5F40-A9D2-7D33E51B4ABD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29EB6A-08E0-020B-FFE4-D8519ED520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46F3CC-C686-5DF3-173A-1DD6253003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2122E-3CDC-3743-A364-F0BB9D367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676830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5A14EF-CB88-6C47-4D4C-0C48E919EC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76B18-EC06-084E-93A6-9512B2238215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2B6F1F-4C79-0CF5-2DB4-D59C55F7D6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F01E07-69AE-E745-393F-E95ED5D248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9D0A6-80B5-A64A-82A3-73DE19BBFA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3156"/>
      </p:ext>
    </p:extLst>
  </p:cSld>
  <p:clrMapOvr>
    <a:masterClrMapping/>
  </p:clrMapOvr>
  <p:transition spd="slow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E15243-195D-31AF-5119-DF660A62E6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2D711-D523-C142-BD9B-69F5B7ACFA23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0AE961-0D60-EF6C-3A46-29675A3F14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F15A49-EAFA-C6E2-AF17-157E429EFA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9F475-6FEF-EE42-BAEB-73771510FC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2972158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CF3F3E-6461-5436-1DED-51420188F6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562891-E05B-ECE4-E207-8FD599D583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569E20-FB36-6B5C-7114-3D5BF8C432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CFF66-89EC-744E-B67E-68C6A6F924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208455"/>
      </p:ext>
    </p:extLst>
  </p:cSld>
  <p:clrMapOvr>
    <a:masterClrMapping/>
  </p:clrMapOvr>
  <p:transition spd="slow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ADCBB9-FBFD-C66D-D044-49C6CEEAF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06A14C-B417-0E8A-30B2-3D526FD6BE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A1F281-7B78-2133-50DD-71C54E1B72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D5A25-4D31-C340-AE2E-A3CEC65F7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791761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4C088D-6A41-7658-B59D-17A16B9DE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49528D-1D5B-3E14-691B-193560A502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67EE70-5943-1FEB-77B5-B2A492F44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88BC5-6312-AF4D-A9E4-03298F5E17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564907"/>
      </p:ext>
    </p:extLst>
  </p:cSld>
  <p:clrMapOvr>
    <a:masterClrMapping/>
  </p:clrMapOvr>
  <p:transition spd="slow">
    <p:blind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6B7B37-507C-0DAC-1B6F-50F2763B1E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BA6BDB-D8DA-439A-8EAD-FC832460A7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5C0F5A-9C50-E65C-B2A6-62EAFD6C8C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4E070-F839-3D4B-ACAE-95B4C52D6F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063574"/>
      </p:ext>
    </p:extLst>
  </p:cSld>
  <p:clrMapOvr>
    <a:masterClrMapping/>
  </p:clrMapOvr>
  <p:transition spd="slow"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7B8FD4-6141-DE8D-3680-689629250B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5281DF-EE23-C7D2-01BB-BEA48AB647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A199930-350C-0006-51EC-530D9DC0AC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289A3-1EC3-4043-A855-3B7B19E4EE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822402"/>
      </p:ext>
    </p:extLst>
  </p:cSld>
  <p:clrMapOvr>
    <a:masterClrMapping/>
  </p:clrMapOvr>
  <p:transition spd="slow">
    <p:blind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B4FBC43-B36B-35AA-5084-EA511F7FEE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EDEB67-8429-4CC3-D990-0FFA114B6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335B39-CB90-7B83-7E03-B49F84E705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52439-605E-9949-BBC4-EC042430AB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576727"/>
      </p:ext>
    </p:extLst>
  </p:cSld>
  <p:clrMapOvr>
    <a:masterClrMapping/>
  </p:clrMapOvr>
  <p:transition spd="slow">
    <p:blinds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872C753-8138-ABF7-1B81-5866411765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732871F-6685-22B3-BE9C-16E5B40554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A4280C4-B858-1FBF-4634-913F676CCA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E1B8A-0588-D445-8BDA-6C8EE3FB5D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67696"/>
      </p:ext>
    </p:extLst>
  </p:cSld>
  <p:clrMapOvr>
    <a:masterClrMapping/>
  </p:clrMapOvr>
  <p:transition spd="slow">
    <p:blinds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75DC38-29E2-F807-4BA3-85418DC0B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461414-B6EE-B5E8-ABB6-81553F690B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B7F091-C099-26AA-D015-82D71374CB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03354-502F-3245-9450-97481454AC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380231"/>
      </p:ext>
    </p:extLst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AF6014-3FD5-3A73-6DA8-78C9DE71F4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83A0A-6487-7C4E-A830-28918F95E098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B77E76-6A08-9988-5F8E-C1011751F6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D26ADB-1BB5-9D6A-13E9-7A7559A669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35917-B2EE-414F-AB16-AD5D2EA266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793282"/>
      </p:ext>
    </p:extLst>
  </p:cSld>
  <p:clrMapOvr>
    <a:masterClrMapping/>
  </p:clrMapOvr>
  <p:transition spd="slow">
    <p:blinds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68E9D6-09C7-9717-1F3B-D401AB33E7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731E49-8852-7726-9AC5-06969BDA79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13D7F4-75DD-0991-5183-7044DA960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FA875-D2EE-9E4F-8AAA-624F9D6EF5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187494"/>
      </p:ext>
    </p:extLst>
  </p:cSld>
  <p:clrMapOvr>
    <a:masterClrMapping/>
  </p:clrMapOvr>
  <p:transition spd="slow">
    <p:blind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60384F-8939-2D2E-B39C-B22355B92E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36CB99-8A6D-7741-511D-0A6139021E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A7C5F4-DC45-C38E-4684-59518A6F4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4CB14-8224-AE41-AE2D-78C540753E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556834"/>
      </p:ext>
    </p:extLst>
  </p:cSld>
  <p:clrMapOvr>
    <a:masterClrMapping/>
  </p:clrMapOvr>
  <p:transition spd="slow">
    <p:blinds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402A2C-3F28-C457-DD0A-E70E6110B5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F81CE4-0697-CC65-4BA3-5AE9FE6A3D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4B7D63-FC2B-A07C-8271-6A1BBBC94D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65DDC-96CB-2E47-B241-BD4578BF82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556565"/>
      </p:ext>
    </p:extLst>
  </p:cSld>
  <p:clrMapOvr>
    <a:masterClrMapping/>
  </p:clrMapOvr>
  <p:transition spd="slow">
    <p:blinds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22EA9D-17AE-AD42-A01E-76F817E5F6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DF5CD6-7B23-48C8-7D1B-A7A11A4682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BE5C72-C3A2-2FD3-4363-8B96001525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51803-9681-2241-A8CE-6458792024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23262"/>
      </p:ext>
    </p:extLst>
  </p:cSld>
  <p:clrMapOvr>
    <a:masterClrMapping/>
  </p:clrMapOvr>
  <p:transition spd="slow">
    <p:blinds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420E7B-75D3-D78F-3BA6-BCABBDA57C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32B5AD-F7B6-7B7F-4DF1-F8CE1DEB7C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B028F1-217A-04E5-0320-C88CF1D23E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2552D-CFCD-9948-BCA2-383AC9A72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985681"/>
      </p:ext>
    </p:extLst>
  </p:cSld>
  <p:clrMapOvr>
    <a:masterClrMapping/>
  </p:clrMapOvr>
  <p:transition spd="slow">
    <p:blind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05FC32-C807-3475-BB8B-BB9E8A076E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3D49FF-B571-CC78-E6B8-1EC013937E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A1D485-5B85-9846-BA91-E19941E930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A727F-E930-1542-9430-586375B93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970591"/>
      </p:ext>
    </p:extLst>
  </p:cSld>
  <p:clrMapOvr>
    <a:masterClrMapping/>
  </p:clrMapOvr>
  <p:transition spd="slow">
    <p:blind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490E14-6A39-8D32-64A1-C6AF242ECB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2C6065-5211-985C-F48A-DF028D33E5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0099F3-7BD4-2331-9E2C-559D477453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41BAC-C2F1-1B41-93D9-FF8A245EA7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518829"/>
      </p:ext>
    </p:extLst>
  </p:cSld>
  <p:clrMapOvr>
    <a:masterClrMapping/>
  </p:clrMapOvr>
  <p:transition spd="slow">
    <p:blind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E288CC5-35BE-9179-8A83-D6DDE58559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1D1E55-7C37-37A4-7A06-0BE6413381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0D7CF6E-38C5-FF59-C967-C122936180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4045B-5FD5-CB4E-8AFF-E4C7B66AC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082977"/>
      </p:ext>
    </p:extLst>
  </p:cSld>
  <p:clrMapOvr>
    <a:masterClrMapping/>
  </p:clrMapOvr>
  <p:transition spd="slow">
    <p:blind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2018619-E6FF-DB80-2AB7-1CE47E5343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D11B7D9-B668-13FD-5B21-A41473C29F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2966CA-A172-DC6E-75DA-D9291AB772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BED3D-13A5-2647-B3B6-1488150129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184768"/>
      </p:ext>
    </p:extLst>
  </p:cSld>
  <p:clrMapOvr>
    <a:masterClrMapping/>
  </p:clrMapOvr>
  <p:transition spd="slow">
    <p:blinds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69A0D8-5B4A-E9E4-DCFD-0DDACC3BBB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65C61CD-9438-D435-F058-FBADA2225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5A833C-F9E6-D26C-591A-94805CB28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1CCB0-1B93-B646-ADA8-6E1936BEE2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300820"/>
      </p:ext>
    </p:extLst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A1AF9D-900F-2A63-ADFF-38DDE77E46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E41E2-B780-4843-84F2-B8E882084568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FE6F6F-143D-5EC3-F245-42EBD9DFF1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FCA5C5-CB51-6AC1-A409-DE754DF450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5C293-7552-FB48-9302-2C082F3AA5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556400"/>
      </p:ext>
    </p:extLst>
  </p:cSld>
  <p:clrMapOvr>
    <a:masterClrMapping/>
  </p:clrMapOvr>
  <p:transition spd="slow">
    <p:blinds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9F8AF8-BF32-9B42-B45C-670C8B507B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6C5301-FE67-1C64-92E6-013873DFDF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EAA90F-98A4-867D-8187-7928E3E3FC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2F9A3-A1D9-9249-B26B-8D5C45D003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633661"/>
      </p:ext>
    </p:extLst>
  </p:cSld>
  <p:clrMapOvr>
    <a:masterClrMapping/>
  </p:clrMapOvr>
  <p:transition spd="slow">
    <p:blinds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98688A-F446-5B33-A586-F156C0C17F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4D1355-715A-732A-3C32-A139DB3711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8FF3C8-65FE-0A14-68EE-B4F48C9931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C4229-2F2A-3841-9C85-86219A56CC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784983"/>
      </p:ext>
    </p:extLst>
  </p:cSld>
  <p:clrMapOvr>
    <a:masterClrMapping/>
  </p:clrMapOvr>
  <p:transition spd="slow">
    <p:blinds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19DCCB-EAAF-65FF-D713-31D30A1288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1C85A9-EE58-0A5F-4F40-3C8C17A258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52045C-6255-0A90-BB3B-D00BBDBA25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A034F-9098-F24C-BDCA-70598D7E62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987567"/>
      </p:ext>
    </p:extLst>
  </p:cSld>
  <p:clrMapOvr>
    <a:masterClrMapping/>
  </p:clrMapOvr>
  <p:transition spd="slow">
    <p:blinds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E62B13-A3AB-05A5-21D8-7F7C4251B7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506AF2-EF91-DE35-4BFB-D2B7187EBD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C11760-8291-4A6A-F904-7137FD0431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55EB-954F-8B4C-A77A-EDCDCFBFE0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851628"/>
      </p:ext>
    </p:extLst>
  </p:cSld>
  <p:clrMapOvr>
    <a:masterClrMapping/>
  </p:clrMapOvr>
  <p:transition spd="slow">
    <p:blinds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D39309C-3E0B-41EA-222E-E56C9C9AEFCB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12187238" cy="6851650"/>
            <a:chOff x="0" y="4"/>
            <a:chExt cx="5758" cy="4316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6B2C4B2B-6442-C3EC-ABC7-D838756240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" name="Freeform 4">
                <a:extLst>
                  <a:ext uri="{FF2B5EF4-FFF2-40B4-BE49-F238E27FC236}">
                    <a16:creationId xmlns:a16="http://schemas.microsoft.com/office/drawing/2014/main" id="{D32DB1EA-1F3D-EF7F-8DA4-9B673CF63F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16 w 5184"/>
                  <a:gd name="T3" fmla="*/ 3159 h 3159"/>
                  <a:gd name="T4" fmla="*/ 5216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69DFC41A-17E4-2219-3BFD-999A29FBCF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0 w 556"/>
                  <a:gd name="T5" fmla="*/ 3159 h 3159"/>
                  <a:gd name="T6" fmla="*/ 560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6DC2229A-9EA7-AA2F-164F-3BB71AE6945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4EF7B3D0-5A8F-EEEE-835B-3C0D76436BF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3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3 w 251"/>
                <a:gd name="T7" fmla="*/ 12 h 12"/>
                <a:gd name="T8" fmla="*/ 253 w 251"/>
                <a:gd name="T9" fmla="*/ 0 h 12"/>
                <a:gd name="T10" fmla="*/ 253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56668327-44BA-166B-A4AF-D9305E40B68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491 w 251"/>
                <a:gd name="T5" fmla="*/ 12 h 12"/>
                <a:gd name="T6" fmla="*/ 49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9">
              <a:extLst>
                <a:ext uri="{FF2B5EF4-FFF2-40B4-BE49-F238E27FC236}">
                  <a16:creationId xmlns:a16="http://schemas.microsoft.com/office/drawing/2014/main" id="{2B3097BA-023F-D9E9-209B-DAC2372A46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708D1AB6-D68E-AD6A-B9FB-51D5AC19474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11">
                <a:extLst>
                  <a:ext uri="{FF2B5EF4-FFF2-40B4-BE49-F238E27FC236}">
                    <a16:creationId xmlns:a16="http://schemas.microsoft.com/office/drawing/2014/main" id="{570E8B9E-1957-9364-8CDF-9BE19777A18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2">
                <a:extLst>
                  <a:ext uri="{FF2B5EF4-FFF2-40B4-BE49-F238E27FC236}">
                    <a16:creationId xmlns:a16="http://schemas.microsoft.com/office/drawing/2014/main" id="{84BFD3C2-F14F-6770-8759-C1CF852953A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3">
                <a:extLst>
                  <a:ext uri="{FF2B5EF4-FFF2-40B4-BE49-F238E27FC236}">
                    <a16:creationId xmlns:a16="http://schemas.microsoft.com/office/drawing/2014/main" id="{8FEED240-15D1-65C8-D347-078B4B6A8CC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4">
                <a:extLst>
                  <a:ext uri="{FF2B5EF4-FFF2-40B4-BE49-F238E27FC236}">
                    <a16:creationId xmlns:a16="http://schemas.microsoft.com/office/drawing/2014/main" id="{4DC40D97-089E-EC2B-261C-6E8BD777428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6A5904E0-CCDD-0408-7FB9-29B378CF120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16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422400" y="1997076"/>
            <a:ext cx="94488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16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22400" y="38862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5309FEAD-7C36-D840-BB70-3288D5FFDFC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2FC5-219D-004E-8CED-01F42DB1DF70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385E947C-1112-4A12-9B50-F959A93F9A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A23B8513-7E97-CE15-C804-75CB930DC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CA45-C07A-184C-8C55-21F947872E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156972"/>
      </p:ext>
    </p:extLst>
  </p:cSld>
  <p:clrMapOvr>
    <a:masterClrMapping/>
  </p:clrMapOvr>
  <p:transition spd="slow">
    <p:blinds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55C2959C-E5B6-447E-A997-833C203C53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03027-3575-094A-920E-ED40FD1A2215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7E63BFDC-E89A-D3EB-5AE8-E4E1A4963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52D07772-EAFA-55C6-32F3-6A83EEA442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338B3-5D26-A54E-A1C4-1F1C85144C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934820"/>
      </p:ext>
    </p:extLst>
  </p:cSld>
  <p:clrMapOvr>
    <a:masterClrMapping/>
  </p:clrMapOvr>
  <p:transition spd="slow">
    <p:blinds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08467D47-8326-F11A-72A2-D468D41D02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75795-DA5A-3446-A4CC-4F0148115964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A1803A90-0DA8-1283-CD5E-C1083729BC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8CD09BAA-ACC2-CFCD-0E01-33A92620FA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DE20D-6C35-C04B-B417-9E3D652A96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78809"/>
      </p:ext>
    </p:extLst>
  </p:cSld>
  <p:clrMapOvr>
    <a:masterClrMapping/>
  </p:clrMapOvr>
  <p:transition spd="slow">
    <p:blinds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B3E18340-EE42-6310-604E-562D7474AD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4E1DE-E702-644C-97C1-71C943048FAB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AD05C752-D762-10E1-1297-C261D063EF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F553ED39-071D-625C-A59B-5350DED96D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46D19-2F71-5A45-BA1F-1722C96775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743061"/>
      </p:ext>
    </p:extLst>
  </p:cSld>
  <p:clrMapOvr>
    <a:masterClrMapping/>
  </p:clrMapOvr>
  <p:transition spd="slow">
    <p:blinds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83EDE44A-A9B6-F6E4-EFE7-A6FCA8B748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DB6C4-761E-DF43-8189-17E03B989845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D4273D65-5E0F-3A8B-0E38-5D74B1AACE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EF8F453A-0E66-4D85-B040-6B1DC6A026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3A3CD-2B7B-8E49-AF8E-2FD94077AA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523738"/>
      </p:ext>
    </p:extLst>
  </p:cSld>
  <p:clrMapOvr>
    <a:masterClrMapping/>
  </p:clrMapOvr>
  <p:transition spd="slow">
    <p:blinds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F847A159-4EA4-9D2C-13E4-291A5A67B5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283A7-5A76-3947-B0BC-7BAD5450BB32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EC75F33E-62C4-DD92-9C96-126CC8E20F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25F76A04-A521-1F0C-2252-FD8D3639C5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1A5A8-54BB-F341-AC90-D01B173B9E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905500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BE1257-FF70-AAED-E49E-87378C5869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971E0-4567-4F47-9F3A-5C72A3C197C2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608326-044F-C141-7495-0B4572E419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CD6D-EEB6-5B0C-A4BE-5554B59162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13F0A-D513-314D-AEBC-3D41BD228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039932"/>
      </p:ext>
    </p:extLst>
  </p:cSld>
  <p:clrMapOvr>
    <a:masterClrMapping/>
  </p:clrMapOvr>
  <p:transition spd="slow">
    <p:blinds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043E9DBC-E8A7-A600-A534-CB3AC412F6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A4616-CEDF-2A42-9712-A0A447DCA47E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71747F1D-7B33-33F4-9E15-E6F658660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47F30177-8739-3FF9-9B7D-A752AD4C44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13364-2C10-EE4D-B5E6-AB2DE708F6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475324"/>
      </p:ext>
    </p:extLst>
  </p:cSld>
  <p:clrMapOvr>
    <a:masterClrMapping/>
  </p:clrMapOvr>
  <p:transition spd="slow">
    <p:blinds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26449307-F112-1011-C1A1-F337FA3B4C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A0E5C-CF48-2741-B946-ACFA1D065EFE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F4A4DED9-3E26-2DBF-75D5-7BB0D6A16E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C67A2CE1-BBDC-AB1A-89BD-180FD543DC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4F8EB-5C6F-9E47-9D6C-BDE049CFB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629301"/>
      </p:ext>
    </p:extLst>
  </p:cSld>
  <p:clrMapOvr>
    <a:masterClrMapping/>
  </p:clrMapOvr>
  <p:transition spd="slow">
    <p:blinds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D3839F45-EA74-9F87-D08C-4F40588F32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4635-0D22-0443-89B4-54C3F634C7D9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22C20293-851A-798F-67C7-3BECEBBFC5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D086714-0F69-8BA6-8EC9-217150B9DA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A13EF-9F64-5E45-BE25-C2BA118D71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614213"/>
      </p:ext>
    </p:extLst>
  </p:cSld>
  <p:clrMapOvr>
    <a:masterClrMapping/>
  </p:clrMapOvr>
  <p:transition spd="slow">
    <p:blinds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5EFF2A76-5E71-0F04-444E-7C975F4E06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64511-970D-D04E-8DD6-8A951F8E2678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0EAA0B05-7537-B9EA-C655-E0B6D2500B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6690614A-AE69-38C6-7CDF-4B8989717B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675D5-BF46-6944-A9AE-664020207F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305305"/>
      </p:ext>
    </p:extLst>
  </p:cSld>
  <p:clrMapOvr>
    <a:masterClrMapping/>
  </p:clrMapOvr>
  <p:transition spd="slow">
    <p:blinds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304800"/>
            <a:ext cx="25146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3406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7470C19E-6C5F-AAC9-A81F-D37A8774BF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3B8DC-AC54-E045-912B-BDFA991645E3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1EB5269D-5055-48A6-59AC-22FCE47713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67C1E4BA-E356-3ECE-6364-1D469FB027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4988B-34B6-CE4D-9204-99A1F8774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254007"/>
      </p:ext>
    </p:extLst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B7F665-2AF5-3BDB-5520-A65DE764CB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685C5-D184-8347-B38E-73F2FEF38627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E015E09-40DE-4ACF-4219-A82A95EA5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15A7869-F53F-305E-3D8A-9A91BB3877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22955-E3B9-8346-B17E-28BBB4EFD0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922708"/>
      </p:ext>
    </p:extLst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76B81F-2F29-E235-EFC9-8C29AD6FBB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74DD6-51C6-CD44-A3C8-6790D6912734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845F0F-F142-C2DE-6E7D-BF0A24FFCE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387A64B-7877-67FE-5BEF-140B30470C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C8B81-5823-3B43-B1DE-7D094B662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563506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2B6ED9A-FE47-0B51-2507-A48DE9933F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6F2D4-4255-5447-ACDC-5AE86192F93E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476690E-0752-33EC-6F42-1980759DE7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A56D95-2104-AFFA-172A-9C5C2EFF19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D4047-8277-0847-8B31-0539C8D5E8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122387"/>
      </p:ext>
    </p:extLst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17B867-39D7-F651-8B2D-D7ACE1F7FA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B7AC2-72AA-064F-ABC7-4C1247042FFC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6069E1-5C6B-2312-835D-132DFF3AEC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A35E1D-6E26-E93E-2A07-EAFBF78CAF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612C-5879-4049-98E6-FD53EAADE7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112003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95B93A-E6DE-ADC8-F99F-E6627F4BF8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9B83F-DB09-874C-9894-DE1898DC74A9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D929FE-B9CA-E4C6-6076-E20703F574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7B5009-9C28-5638-055F-7CF025057C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6B6E7-8246-3A4C-B7E6-A312D3A3F8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698240"/>
      </p:ext>
    </p:extLst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C34DF94-88E1-33F9-C9D9-523B16CEC7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791375D-30A9-2282-264F-94C66905F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4FB9FF-59EB-B102-F5E9-447EFD0C68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6230D2C4-D061-F740-AB0B-0D352DEA3BC8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B34D44-638C-4EBC-1755-6805E11F51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800AD7B-F8B2-BA1E-267E-3F1BCB31AE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1BA7B0B-8E75-7347-B5CC-B9E1B43C0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67" descr="storm clouds_std_a">
            <a:extLst>
              <a:ext uri="{FF2B5EF4-FFF2-40B4-BE49-F238E27FC236}">
                <a16:creationId xmlns:a16="http://schemas.microsoft.com/office/drawing/2014/main" id="{EE93F439-DF17-F8A4-04C4-0A44C83A5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4" r:id="rId1"/>
    <p:sldLayoutId id="2147484295" r:id="rId2"/>
    <p:sldLayoutId id="2147484296" r:id="rId3"/>
    <p:sldLayoutId id="2147484297" r:id="rId4"/>
    <p:sldLayoutId id="2147484298" r:id="rId5"/>
    <p:sldLayoutId id="2147484299" r:id="rId6"/>
    <p:sldLayoutId id="2147484300" r:id="rId7"/>
    <p:sldLayoutId id="2147484301" r:id="rId8"/>
    <p:sldLayoutId id="2147484302" r:id="rId9"/>
    <p:sldLayoutId id="2147484303" r:id="rId10"/>
    <p:sldLayoutId id="2147484304" r:id="rId11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3268C33-F355-53D7-6C78-3BE81DCF5D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65AA374-8426-44A8-F456-2FF6135A9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77F2C73-7EEC-6563-E6BF-44A1F0AD20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1147A55-F972-EA27-6C40-947019AA7A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74E5661-C938-F077-B355-5374A102D5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89EB29E-B403-0042-90BC-0ED8796D68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5" name="Picture 70" descr="storm clouds_std_b">
            <a:extLst>
              <a:ext uri="{FF2B5EF4-FFF2-40B4-BE49-F238E27FC236}">
                <a16:creationId xmlns:a16="http://schemas.microsoft.com/office/drawing/2014/main" id="{4390E45E-B2B6-C564-43EA-C8D07D03B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05" r:id="rId1"/>
    <p:sldLayoutId id="2147484306" r:id="rId2"/>
    <p:sldLayoutId id="2147484307" r:id="rId3"/>
    <p:sldLayoutId id="2147484308" r:id="rId4"/>
    <p:sldLayoutId id="2147484309" r:id="rId5"/>
    <p:sldLayoutId id="2147484310" r:id="rId6"/>
    <p:sldLayoutId id="2147484311" r:id="rId7"/>
    <p:sldLayoutId id="2147484312" r:id="rId8"/>
    <p:sldLayoutId id="2147484313" r:id="rId9"/>
    <p:sldLayoutId id="2147484314" r:id="rId10"/>
    <p:sldLayoutId id="2147484315" r:id="rId11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2123C7E-03C3-9E00-2AC8-7CDE2ECCA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82796EA-11CE-0C55-E6BA-09C3AA64B9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548E9028-0FAC-0254-297F-BFCA0D0F92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2A335C46-7910-1FDD-A925-A2649A358E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215D1B59-947B-5E1E-87A8-94C2A85776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018CB3D-6FAC-5042-9F42-FBFF767E0E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  <p:sldLayoutId id="2147484323" r:id="rId8"/>
    <p:sldLayoutId id="2147484324" r:id="rId9"/>
    <p:sldLayoutId id="2147484325" r:id="rId10"/>
    <p:sldLayoutId id="2147484326" r:id="rId11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D31618E1-EC00-1F27-9282-C934AD05858D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12187238" cy="6851650"/>
            <a:chOff x="0" y="4"/>
            <a:chExt cx="5758" cy="4316"/>
          </a:xfrm>
        </p:grpSpPr>
        <p:sp>
          <p:nvSpPr>
            <p:cNvPr id="4104" name="Freeform 3">
              <a:extLst>
                <a:ext uri="{FF2B5EF4-FFF2-40B4-BE49-F238E27FC236}">
                  <a16:creationId xmlns:a16="http://schemas.microsoft.com/office/drawing/2014/main" id="{3CF89D7E-C4E9-A355-A66D-2148A71AD0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16 w 5184"/>
                <a:gd name="T3" fmla="*/ 3159 h 3159"/>
                <a:gd name="T4" fmla="*/ 5216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4">
              <a:extLst>
                <a:ext uri="{FF2B5EF4-FFF2-40B4-BE49-F238E27FC236}">
                  <a16:creationId xmlns:a16="http://schemas.microsoft.com/office/drawing/2014/main" id="{2DB1414D-DD4D-97DC-9396-1151C07AE3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0 w 556"/>
                <a:gd name="T5" fmla="*/ 3159 h 3159"/>
                <a:gd name="T6" fmla="*/ 560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6" name="Group 5">
              <a:extLst>
                <a:ext uri="{FF2B5EF4-FFF2-40B4-BE49-F238E27FC236}">
                  <a16:creationId xmlns:a16="http://schemas.microsoft.com/office/drawing/2014/main" id="{F676B1CC-AFDE-3648-4C64-11659B33B6D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7" name="Freeform 6">
                <a:extLst>
                  <a:ext uri="{FF2B5EF4-FFF2-40B4-BE49-F238E27FC236}">
                    <a16:creationId xmlns:a16="http://schemas.microsoft.com/office/drawing/2014/main" id="{8C851B04-8C47-D2CD-0365-07E67F828C9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7">
                <a:extLst>
                  <a:ext uri="{FF2B5EF4-FFF2-40B4-BE49-F238E27FC236}">
                    <a16:creationId xmlns:a16="http://schemas.microsoft.com/office/drawing/2014/main" id="{B64CEDF7-1B0D-BA22-7221-41CF4797559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8">
                <a:extLst>
                  <a:ext uri="{FF2B5EF4-FFF2-40B4-BE49-F238E27FC236}">
                    <a16:creationId xmlns:a16="http://schemas.microsoft.com/office/drawing/2014/main" id="{D3A182B7-E0E4-1AA7-E517-2E6C930907D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9">
                <a:extLst>
                  <a:ext uri="{FF2B5EF4-FFF2-40B4-BE49-F238E27FC236}">
                    <a16:creationId xmlns:a16="http://schemas.microsoft.com/office/drawing/2014/main" id="{14876D9B-2C8B-8F74-1185-5B28DEB1D54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0">
                <a:extLst>
                  <a:ext uri="{FF2B5EF4-FFF2-40B4-BE49-F238E27FC236}">
                    <a16:creationId xmlns:a16="http://schemas.microsoft.com/office/drawing/2014/main" id="{0A3008B0-9AB9-3381-3061-CDF3B6E1182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3" name="Freeform 11">
                <a:extLst>
                  <a:ext uri="{FF2B5EF4-FFF2-40B4-BE49-F238E27FC236}">
                    <a16:creationId xmlns:a16="http://schemas.microsoft.com/office/drawing/2014/main" id="{ABDB1252-E099-DC03-BCC6-DB69D83010C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4113" name="Freeform 12">
                <a:extLst>
                  <a:ext uri="{FF2B5EF4-FFF2-40B4-BE49-F238E27FC236}">
                    <a16:creationId xmlns:a16="http://schemas.microsoft.com/office/drawing/2014/main" id="{1460CE44-4E76-3F83-77FF-8B307D84F3B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491 w 251"/>
                  <a:gd name="T5" fmla="*/ 12 h 12"/>
                  <a:gd name="T6" fmla="*/ 49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3">
                <a:extLst>
                  <a:ext uri="{FF2B5EF4-FFF2-40B4-BE49-F238E27FC236}">
                    <a16:creationId xmlns:a16="http://schemas.microsoft.com/office/drawing/2014/main" id="{BFDD61A9-E4CE-99F4-E787-40890408AB7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3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3 w 251"/>
                  <a:gd name="T7" fmla="*/ 12 h 12"/>
                  <a:gd name="T8" fmla="*/ 253 w 251"/>
                  <a:gd name="T9" fmla="*/ 0 h 12"/>
                  <a:gd name="T10" fmla="*/ 253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6" name="Freeform 14">
                <a:extLst>
                  <a:ext uri="{FF2B5EF4-FFF2-40B4-BE49-F238E27FC236}">
                    <a16:creationId xmlns:a16="http://schemas.microsoft.com/office/drawing/2014/main" id="{DAA25CF2-B037-B44B-5515-2FCD6EBE31B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0607" name="Rectangle 15">
            <a:extLst>
              <a:ext uri="{FF2B5EF4-FFF2-40B4-BE49-F238E27FC236}">
                <a16:creationId xmlns:a16="http://schemas.microsoft.com/office/drawing/2014/main" id="{055D4C18-957E-9DA6-3735-82E7A1637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058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0608" name="Rectangle 16">
            <a:extLst>
              <a:ext uri="{FF2B5EF4-FFF2-40B4-BE49-F238E27FC236}">
                <a16:creationId xmlns:a16="http://schemas.microsoft.com/office/drawing/2014/main" id="{621610C0-09E1-75AC-6E7E-D25B33183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981200"/>
            <a:ext cx="10058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0609" name="Rectangle 17">
            <a:extLst>
              <a:ext uri="{FF2B5EF4-FFF2-40B4-BE49-F238E27FC236}">
                <a16:creationId xmlns:a16="http://schemas.microsoft.com/office/drawing/2014/main" id="{0816D12C-D086-7511-1F70-3CC882995DB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5177B432-4317-C745-AD44-18C1E5AD8D50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110610" name="Rectangle 18">
            <a:extLst>
              <a:ext uri="{FF2B5EF4-FFF2-40B4-BE49-F238E27FC236}">
                <a16:creationId xmlns:a16="http://schemas.microsoft.com/office/drawing/2014/main" id="{464C802A-EBE2-3186-E993-E76B4FE7C0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611" name="Rectangle 19">
            <a:extLst>
              <a:ext uri="{FF2B5EF4-FFF2-40B4-BE49-F238E27FC236}">
                <a16:creationId xmlns:a16="http://schemas.microsoft.com/office/drawing/2014/main" id="{887BA318-FB7A-9B1A-3583-587A33749C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0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CDDD281C-BA13-4244-9B20-ED4A261F57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7" r:id="rId1"/>
    <p:sldLayoutId id="2147484327" r:id="rId2"/>
    <p:sldLayoutId id="2147484328" r:id="rId3"/>
    <p:sldLayoutId id="2147484329" r:id="rId4"/>
    <p:sldLayoutId id="2147484330" r:id="rId5"/>
    <p:sldLayoutId id="2147484331" r:id="rId6"/>
    <p:sldLayoutId id="2147484332" r:id="rId7"/>
    <p:sldLayoutId id="2147484333" r:id="rId8"/>
    <p:sldLayoutId id="2147484334" r:id="rId9"/>
    <p:sldLayoutId id="2147484335" r:id="rId10"/>
    <p:sldLayoutId id="2147484336" r:id="rId11"/>
  </p:sldLayoutIdLst>
  <p:transition spd="slow">
    <p:blinds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5C2CC-A1D9-0D12-C8BE-2F7C4B34F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FA612-3CA8-3387-6579-F1C6AE5E1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09B20230-4B16-219E-6B99-77CBCAE8C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6600">
                <a:effectLst/>
              </a:rPr>
              <a:t>Armageddon &amp;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12B1B-590B-EE26-A69C-1932AE04D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600200"/>
            <a:ext cx="8001000" cy="51816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Megiddo is a centrally important location in Bible times</a:t>
            </a:r>
          </a:p>
          <a:p>
            <a:pPr lvl="1" eaLnBrk="1" hangingPunct="1"/>
            <a:endParaRPr lang="en-US" altLang="en-US" sz="4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r>
              <a:rPr lang="en-US" altLang="en-US" sz="2800" b="1">
                <a:solidFill>
                  <a:schemeClr val="bg2"/>
                </a:solidFill>
                <a:effectLst/>
                <a:sym typeface="Wingdings" pitchFamily="2" charset="2"/>
              </a:rPr>
              <a:t>Key trade route near northern border of Israel</a:t>
            </a:r>
          </a:p>
          <a:p>
            <a:pPr eaLnBrk="1" hangingPunct="1"/>
            <a:r>
              <a:rPr lang="en-US" altLang="en-US" sz="2800" b="1">
                <a:solidFill>
                  <a:schemeClr val="bg2"/>
                </a:solidFill>
                <a:effectLst/>
                <a:sym typeface="Wingdings" pitchFamily="2" charset="2"/>
              </a:rPr>
              <a:t>Key battles in the region</a:t>
            </a:r>
          </a:p>
          <a:p>
            <a:pPr eaLnBrk="1" hangingPunct="1"/>
            <a:r>
              <a:rPr lang="en-US" altLang="en-US" sz="2800" b="1">
                <a:solidFill>
                  <a:schemeClr val="bg2"/>
                </a:solidFill>
                <a:effectLst/>
                <a:sym typeface="Wingdings" pitchFamily="2" charset="2"/>
              </a:rPr>
              <a:t>Josiah was killed (2 Chron. 35)</a:t>
            </a:r>
          </a:p>
          <a:p>
            <a:pPr eaLnBrk="1" hangingPunct="1"/>
            <a:r>
              <a:rPr lang="en-US" altLang="en-US" sz="2800" b="1">
                <a:solidFill>
                  <a:schemeClr val="bg2"/>
                </a:solidFill>
                <a:effectLst/>
                <a:sym typeface="Wingdings" pitchFamily="2" charset="2"/>
              </a:rPr>
              <a:t>Barak and Deborah victorious (Judges 5)</a:t>
            </a:r>
          </a:p>
          <a:p>
            <a:pPr eaLnBrk="1" hangingPunct="1"/>
            <a:endParaRPr lang="en-US" altLang="en-US" sz="4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In short, </a:t>
            </a:r>
            <a:r>
              <a:rPr lang="en-US" altLang="en-US" sz="3000" b="1" i="1">
                <a:solidFill>
                  <a:schemeClr val="bg2"/>
                </a:solidFill>
                <a:effectLst/>
                <a:sym typeface="Wingdings" pitchFamily="2" charset="2"/>
              </a:rPr>
              <a:t>Har Magedon </a:t>
            </a:r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was to first century people what “Saratoga,”  “Gettysburg,” or “Iwo Jima” is to us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3FAA2184-67CE-5546-606C-960CA9516D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6600">
                <a:effectLst/>
              </a:rPr>
              <a:t>Armageddon &amp;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388D1-E91C-85AE-1BFC-82CB43A37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600200"/>
            <a:ext cx="8001000" cy="51816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1</a:t>
            </a:r>
            <a:r>
              <a:rPr lang="en-US" altLang="en-US" sz="3000" b="1" baseline="30000">
                <a:solidFill>
                  <a:schemeClr val="bg2"/>
                </a:solidFill>
                <a:effectLst/>
                <a:sym typeface="Wingdings" pitchFamily="2" charset="2"/>
              </a:rPr>
              <a:t>st</a:t>
            </a:r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 century Christians were in an</a:t>
            </a:r>
            <a:r>
              <a:rPr lang="en-US" altLang="en-US" sz="3000" b="1" u="sng">
                <a:solidFill>
                  <a:schemeClr val="bg2"/>
                </a:solidFill>
                <a:effectLst/>
                <a:sym typeface="Wingdings" pitchFamily="2" charset="2"/>
              </a:rPr>
              <a:t>      epic struggle</a:t>
            </a:r>
          </a:p>
          <a:p>
            <a:pPr lvl="1" eaLnBrk="1" hangingPunct="1"/>
            <a:endParaRPr lang="en-US" altLang="en-US" sz="4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lvl="1" eaLnBrk="1" hangingPunct="1"/>
            <a:endParaRPr lang="en-US" altLang="en-US" sz="4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Limiting Armageddon to Russia/ China/ nuclear war…</a:t>
            </a:r>
          </a:p>
          <a:p>
            <a:pPr lvl="1" eaLnBrk="1" hangingPunct="1"/>
            <a:r>
              <a:rPr lang="en-US" altLang="en-US" sz="2900" b="1">
                <a:solidFill>
                  <a:schemeClr val="bg2"/>
                </a:solidFill>
                <a:effectLst/>
                <a:sym typeface="Wingdings" pitchFamily="2" charset="2"/>
              </a:rPr>
              <a:t>Is VERY unfair to our 1</a:t>
            </a:r>
            <a:r>
              <a:rPr lang="en-US" altLang="en-US" sz="2900" b="1" baseline="30000">
                <a:solidFill>
                  <a:schemeClr val="bg2"/>
                </a:solidFill>
                <a:effectLst/>
                <a:sym typeface="Wingdings" pitchFamily="2" charset="2"/>
              </a:rPr>
              <a:t>st</a:t>
            </a:r>
            <a:r>
              <a:rPr lang="en-US" altLang="en-US" sz="2900" b="1">
                <a:solidFill>
                  <a:schemeClr val="bg2"/>
                </a:solidFill>
                <a:effectLst/>
                <a:sym typeface="Wingdings" pitchFamily="2" charset="2"/>
              </a:rPr>
              <a:t> century brethren!</a:t>
            </a:r>
          </a:p>
          <a:p>
            <a:pPr eaLnBrk="1" hangingPunct="1"/>
            <a:endParaRPr lang="en-US" altLang="en-US" sz="4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Armageddon serves as a reminder that God wins and evil loses, even if the odds seem tough to overcome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F3EA-365E-5B8A-1E08-DCE6B3B10A4E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590800" y="152400"/>
            <a:ext cx="7848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7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Time 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FA1A83-E8D3-4AB4-8B90-2901FF1BC5DD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2590800" y="3657600"/>
            <a:ext cx="4648200" cy="2590800"/>
          </a:xfrm>
          <a:solidFill>
            <a:srgbClr val="002060"/>
          </a:solidFill>
          <a:ln>
            <a:solidFill>
              <a:schemeClr val="accent4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en-US" sz="6600" b="1" dirty="0">
                <a:solidFill>
                  <a:schemeClr val="bg2"/>
                </a:solidFill>
                <a:effectLst/>
              </a:rPr>
              <a:t>Will You Be Ready?</a:t>
            </a:r>
          </a:p>
        </p:txBody>
      </p:sp>
      <p:pic>
        <p:nvPicPr>
          <p:cNvPr id="3074" name="Picture 2" descr="http://static.tvtropes.org/pmwiki/pub/images/broken_clock1_1395.jpg">
            <a:extLst>
              <a:ext uri="{FF2B5EF4-FFF2-40B4-BE49-F238E27FC236}">
                <a16:creationId xmlns:a16="http://schemas.microsoft.com/office/drawing/2014/main" id="{7B09D5E4-EA77-4706-3813-79B610BD0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895600"/>
            <a:ext cx="2990850" cy="3816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4CADB-9877-92E7-764A-84DEC3A3446A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590800" y="152400"/>
            <a:ext cx="7848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7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Time 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B6BECC-9A4C-74D7-2E0E-C09693D4FC29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2514600" y="3581400"/>
            <a:ext cx="4572000" cy="2667000"/>
          </a:xfrm>
          <a:solidFill>
            <a:srgbClr val="002060"/>
          </a:solidFill>
          <a:ln>
            <a:solidFill>
              <a:schemeClr val="accent4"/>
            </a:solidFill>
          </a:ln>
        </p:spPr>
        <p:txBody>
          <a:bodyPr/>
          <a:lstStyle/>
          <a:p>
            <a:pPr algn="ctr" eaLnBrk="1" hangingPunct="1">
              <a:defRPr/>
            </a:pPr>
            <a:endParaRPr lang="en-US" sz="2200" b="1" dirty="0">
              <a:solidFill>
                <a:schemeClr val="bg2"/>
              </a:solidFill>
              <a:effectLst/>
            </a:endParaRPr>
          </a:p>
          <a:p>
            <a:pPr algn="ctr" eaLnBrk="1" hangingPunct="1">
              <a:defRPr/>
            </a:pPr>
            <a:r>
              <a:rPr lang="en-US" sz="4900" b="1" dirty="0">
                <a:solidFill>
                  <a:schemeClr val="bg2"/>
                </a:solidFill>
                <a:effectLst/>
              </a:rPr>
              <a:t>What About    Armageddon?</a:t>
            </a:r>
          </a:p>
        </p:txBody>
      </p:sp>
      <p:pic>
        <p:nvPicPr>
          <p:cNvPr id="3074" name="Picture 2" descr="http://static.tvtropes.org/pmwiki/pub/images/broken_clock1_1395.jpg">
            <a:extLst>
              <a:ext uri="{FF2B5EF4-FFF2-40B4-BE49-F238E27FC236}">
                <a16:creationId xmlns:a16="http://schemas.microsoft.com/office/drawing/2014/main" id="{D3FE525B-909D-3D07-D6A8-2351B1385F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895600"/>
            <a:ext cx="2990850" cy="3816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1F597944-BAC0-8BE9-7CD6-14D66848ED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6000">
                <a:effectLst/>
              </a:rPr>
              <a:t>The Origin of Armageddon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CB1D-2298-35AB-2712-8FB118BB5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The term “Armageddon” is found one time in the Bible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Revelation 16:16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“Har-magedon” in ASV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John notes the Hebrew origin…</a:t>
            </a:r>
          </a:p>
          <a:p>
            <a:pPr lvl="1" eaLnBrk="1" hangingPunct="1">
              <a:buFontTx/>
              <a:buNone/>
            </a:pPr>
            <a:r>
              <a:rPr lang="en-US" altLang="en-US" sz="3000" b="1" u="sng">
                <a:solidFill>
                  <a:schemeClr val="bg2"/>
                </a:solidFill>
                <a:effectLst/>
                <a:sym typeface="Wingdings" pitchFamily="2" charset="2"/>
              </a:rPr>
              <a:t>Har</a:t>
            </a:r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 (mountain)  +</a:t>
            </a:r>
          </a:p>
          <a:p>
            <a:pPr lvl="1" eaLnBrk="1" hangingPunct="1">
              <a:buFontTx/>
              <a:buNone/>
            </a:pPr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Magedon (battle)</a:t>
            </a:r>
          </a:p>
          <a:p>
            <a:pPr lvl="1" eaLnBrk="1" hangingPunct="1">
              <a:buFontTx/>
              <a:buNone/>
            </a:pPr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	- Megiddo – geographic location noted ~ 12x in OT</a:t>
            </a:r>
          </a:p>
          <a:p>
            <a:pPr lvl="1" eaLnBrk="1" hangingPunct="1">
              <a:buFontTx/>
              <a:buNone/>
            </a:pPr>
            <a:endParaRPr lang="en-US" altLang="en-US" sz="29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lvl="1" eaLnBrk="1" hangingPunct="1"/>
            <a:endParaRPr lang="en-US" altLang="en-US" sz="30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FE1A236-0348-07CA-6E9E-CA72E0DB9D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800">
                <a:effectLst/>
              </a:rPr>
              <a:t>Notes Regarding The Revelation Text…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8EACE-7937-27DA-2E51-F741ED5CF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Understanding how and why Revelation was written is important to understanding Revelation 16:16</a:t>
            </a:r>
          </a:p>
          <a:p>
            <a:pPr lvl="1" eaLnBrk="1" hangingPunct="1"/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Apocalyptic literature is by its very nature symbolic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“Apokalupis” – Revelation 1:1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An appearing or revealing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Often in a mysterious, “coded” fashion</a:t>
            </a:r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AB567DB-0FD3-27B5-A58E-FF95FC2557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800">
                <a:effectLst/>
              </a:rPr>
              <a:t>Notes Regarding The Revelation Text…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2FE4D-D140-6543-5F43-96D3BC974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As with all Biblical texts, it’s vital to remember the original recipients </a:t>
            </a:r>
          </a:p>
          <a:p>
            <a:pPr lvl="1" eaLnBrk="1" hangingPunct="1"/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Bible books interpreted only as pertinent to their times is irresponsible 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Bible books interpreted only as pertinent to our times is unfair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This is ESPECIALLY true with Revelation!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A27B40FB-EC87-44F1-2A29-BE06B3016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800">
                <a:effectLst/>
              </a:rPr>
              <a:t>Notes Regarding The Revelation Text…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B1BAB-6F42-3FD2-AF2D-1810649A7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828800"/>
            <a:ext cx="8001000" cy="49530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Carefully consider Revelation 1:3</a:t>
            </a:r>
          </a:p>
          <a:p>
            <a:pPr lvl="1" eaLnBrk="1" hangingPunct="1"/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John is writing “prophecy” 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This includes divine communication AND divine prediction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John writes regarding a time that is near</a:t>
            </a:r>
          </a:p>
          <a:p>
            <a:pPr lvl="1" eaLnBrk="1" hangingPunct="1"/>
            <a:endParaRPr lang="en-US" altLang="en-US" sz="11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The entire book needs to be understood as an encouragement to persecuted, 1</a:t>
            </a:r>
            <a:r>
              <a:rPr lang="en-US" altLang="en-US" b="1" baseline="30000">
                <a:solidFill>
                  <a:schemeClr val="bg2"/>
                </a:solidFill>
                <a:effectLst/>
                <a:sym typeface="Wingdings" pitchFamily="2" charset="2"/>
              </a:rPr>
              <a:t>st</a:t>
            </a:r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 century Christians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CAA218CB-B51E-5C67-7153-A69AE3355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800">
                <a:effectLst/>
              </a:rPr>
              <a:t>“Literal” Armageddon Described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71EAE-5D52-6DDB-AC03-D8854E7A1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828800"/>
            <a:ext cx="8001000" cy="49530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It’s helpful to be familiar with what the “literal” view of involves…</a:t>
            </a:r>
          </a:p>
          <a:p>
            <a:pPr lvl="1" eaLnBrk="1" hangingPunct="1"/>
            <a:endParaRPr lang="en-US" altLang="en-US" sz="8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The battle will follow the rapture and seven years</a:t>
            </a:r>
          </a:p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The battle will precede the 1,000 year reign of Christ</a:t>
            </a:r>
          </a:p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The battle will involve four major powers, generally agreed to be Russia, China, Europe, and Egypt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A893ED56-7B13-CF0A-DAB2-86E8731D8F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800">
                <a:effectLst/>
              </a:rPr>
              <a:t>“Literal” Armageddon Described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67C66-932E-A7D3-DB9D-D16351372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828800"/>
            <a:ext cx="8001000" cy="49530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Literal Armageddon will likely involve some major, nuclear war/“holocaust”</a:t>
            </a:r>
          </a:p>
          <a:p>
            <a:pPr lvl="1" eaLnBrk="1" hangingPunct="1"/>
            <a:endParaRPr lang="en-US" altLang="en-US" sz="8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Eventually, Christ returns, wins the battle, and begins the 1,000 year reign</a:t>
            </a:r>
          </a:p>
          <a:p>
            <a:pPr eaLnBrk="1" hangingPunct="1"/>
            <a:endParaRPr lang="en-US" altLang="en-US" sz="11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To pull it all together, premillennialists use (in addition to Revelation)</a:t>
            </a:r>
          </a:p>
          <a:p>
            <a:pPr lvl="1" eaLnBrk="1" hangingPunct="1"/>
            <a:r>
              <a:rPr lang="en-US" altLang="en-US" sz="2900" b="1">
                <a:solidFill>
                  <a:schemeClr val="bg2"/>
                </a:solidFill>
                <a:effectLst/>
                <a:sym typeface="Wingdings" pitchFamily="2" charset="2"/>
              </a:rPr>
              <a:t>Daniel 2, 7, 11</a:t>
            </a:r>
          </a:p>
          <a:p>
            <a:pPr lvl="1" eaLnBrk="1" hangingPunct="1"/>
            <a:r>
              <a:rPr lang="en-US" altLang="en-US" sz="2900" b="1">
                <a:solidFill>
                  <a:schemeClr val="bg2"/>
                </a:solidFill>
                <a:effectLst/>
                <a:sym typeface="Wingdings" pitchFamily="2" charset="2"/>
              </a:rPr>
              <a:t>Ezekiel 38-39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5250387-5886-C318-C306-2FF821CCC3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800">
                <a:effectLst/>
              </a:rPr>
              <a:t>What About</a:t>
            </a:r>
            <a:br>
              <a:rPr lang="en-US" altLang="en-US" sz="5800">
                <a:effectLst/>
              </a:rPr>
            </a:br>
            <a:r>
              <a:rPr lang="en-US" altLang="en-US" sz="5800">
                <a:effectLst/>
              </a:rPr>
              <a:t> Ezekiel 38-39?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A9766-0F8A-8108-B259-11E21718E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828800"/>
            <a:ext cx="8001000" cy="49530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Ezekiel references Gog and Magog</a:t>
            </a:r>
          </a:p>
          <a:p>
            <a:pPr lvl="1" eaLnBrk="1" hangingPunct="1"/>
            <a:endParaRPr lang="en-US" altLang="en-US" sz="8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Some conclude that Gog/Magog are Russia</a:t>
            </a:r>
          </a:p>
          <a:p>
            <a:pPr lvl="1" eaLnBrk="1" hangingPunct="1"/>
            <a:r>
              <a:rPr lang="en-US" altLang="en-US" sz="2900" b="1">
                <a:solidFill>
                  <a:schemeClr val="bg2"/>
                </a:solidFill>
                <a:effectLst/>
                <a:sym typeface="Wingdings" pitchFamily="2" charset="2"/>
              </a:rPr>
              <a:t>And the conflict is Armageddon…</a:t>
            </a:r>
          </a:p>
          <a:p>
            <a:pPr lvl="1" eaLnBrk="1" hangingPunct="1"/>
            <a:r>
              <a:rPr lang="en-US" altLang="en-US" sz="2900" b="1">
                <a:solidFill>
                  <a:schemeClr val="bg2"/>
                </a:solidFill>
                <a:effectLst/>
                <a:sym typeface="Wingdings" pitchFamily="2" charset="2"/>
              </a:rPr>
              <a:t>Note three key problems…</a:t>
            </a:r>
          </a:p>
          <a:p>
            <a:pPr lvl="1" eaLnBrk="1" hangingPunct="1"/>
            <a:endParaRPr lang="en-US" altLang="en-US" sz="5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1.  Getting Russia out of Ezekiel 38-39?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2.  Gog/Magog end up “dead”              (38:11-12/compare Revelation 20:8!)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700" b="1">
                <a:solidFill>
                  <a:schemeClr val="bg2"/>
                </a:solidFill>
                <a:effectLst/>
                <a:sym typeface="Wingdings" pitchFamily="2" charset="2"/>
              </a:rPr>
              <a:t>3.  CONTEXT of Ezekiel: Babylonian captives</a:t>
            </a:r>
          </a:p>
          <a:p>
            <a:pPr eaLnBrk="1" hangingPunct="1"/>
            <a:endParaRPr lang="en-US" altLang="en-US" sz="3300" b="1">
              <a:solidFill>
                <a:schemeClr val="bg2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himmer">
  <a:themeElements>
    <a:clrScheme name="Office Theme 8">
      <a:dk1>
        <a:srgbClr val="000000"/>
      </a:dk1>
      <a:lt1>
        <a:srgbClr val="D6DAE4"/>
      </a:lt1>
      <a:dk2>
        <a:srgbClr val="000099"/>
      </a:dk2>
      <a:lt2>
        <a:srgbClr val="FFFFFF"/>
      </a:lt2>
      <a:accent1>
        <a:srgbClr val="BFDEE3"/>
      </a:accent1>
      <a:accent2>
        <a:srgbClr val="C0C0C0"/>
      </a:accent2>
      <a:accent3>
        <a:srgbClr val="E8EAEF"/>
      </a:accent3>
      <a:accent4>
        <a:srgbClr val="000000"/>
      </a:accent4>
      <a:accent5>
        <a:srgbClr val="DCECEF"/>
      </a:accent5>
      <a:accent6>
        <a:srgbClr val="AEAEAE"/>
      </a:accent6>
      <a:hlink>
        <a:srgbClr val="3333CC"/>
      </a:hlink>
      <a:folHlink>
        <a:srgbClr val="5E93C9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781</TotalTime>
  <Words>513</Words>
  <Application>Microsoft Macintosh PowerPoint</Application>
  <PresentationFormat>Widescreen</PresentationFormat>
  <Paragraphs>89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Theme3</vt:lpstr>
      <vt:lpstr>Custom Design</vt:lpstr>
      <vt:lpstr>1_Custom Design</vt:lpstr>
      <vt:lpstr>Shimmer</vt:lpstr>
      <vt:lpstr>PowerPoint Presentation</vt:lpstr>
      <vt:lpstr>When Time Ends</vt:lpstr>
      <vt:lpstr>The Origin of Armageddon</vt:lpstr>
      <vt:lpstr>Notes Regarding The Revelation Text…</vt:lpstr>
      <vt:lpstr>Notes Regarding The Revelation Text…</vt:lpstr>
      <vt:lpstr>Notes Regarding The Revelation Text…</vt:lpstr>
      <vt:lpstr>“Literal” Armageddon Described</vt:lpstr>
      <vt:lpstr>“Literal” Armageddon Described</vt:lpstr>
      <vt:lpstr>What About  Ezekiel 38-39?</vt:lpstr>
      <vt:lpstr>Armageddon &amp; Us</vt:lpstr>
      <vt:lpstr>Armageddon &amp; Us</vt:lpstr>
      <vt:lpstr>When Time Ends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Time Ends</dc:title>
  <dc:creator>Church</dc:creator>
  <cp:lastModifiedBy>Blades, Bill</cp:lastModifiedBy>
  <cp:revision>90</cp:revision>
  <dcterms:created xsi:type="dcterms:W3CDTF">2013-08-29T17:26:51Z</dcterms:created>
  <dcterms:modified xsi:type="dcterms:W3CDTF">2023-04-05T16:58:47Z</dcterms:modified>
</cp:coreProperties>
</file>