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  <p:sldMasterId id="2147483672" r:id="rId2"/>
    <p:sldMasterId id="2147483684" r:id="rId3"/>
    <p:sldMasterId id="2147483696" r:id="rId4"/>
    <p:sldMasterId id="2147484338" r:id="rId5"/>
  </p:sldMasterIdLst>
  <p:notesMasterIdLst>
    <p:notesMasterId r:id="rId18"/>
  </p:notesMasterIdLst>
  <p:sldIdLst>
    <p:sldId id="257" r:id="rId6"/>
    <p:sldId id="256" r:id="rId7"/>
    <p:sldId id="279" r:id="rId8"/>
    <p:sldId id="292" r:id="rId9"/>
    <p:sldId id="288" r:id="rId10"/>
    <p:sldId id="289" r:id="rId11"/>
    <p:sldId id="280" r:id="rId12"/>
    <p:sldId id="290" r:id="rId13"/>
    <p:sldId id="291" r:id="rId14"/>
    <p:sldId id="293" r:id="rId15"/>
    <p:sldId id="270" r:id="rId16"/>
    <p:sldId id="294" r:id="rId17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6B2DC7-159C-FD45-F385-CD2CDBC571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F2F714-050D-535E-F735-B949DA8426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EA14FD-75DE-EC42-A60A-7E6BFAB5254A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60B5D26-3327-F0FF-D1EA-04B831A973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DD591EF-A026-CF2A-2D51-8E4253EA3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F4FA6-803F-7E5A-40E2-1C24A1B6E4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3B61C-42F1-5E65-5274-3F356FA0A7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8BF96A2-22F9-6E46-A34B-46E9CFC66A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01CF3194-CE67-FFE6-9A19-BE33BB04C4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FCCD2823-970E-FAA4-BAF4-C856CBEE59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6C65C73B-ECA2-6D12-4BED-7B7B8858F1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2EA2E3-0DEA-A343-BAEF-6A88EBA410E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39C3E6FE-572D-4EDD-C6C6-6D21A25005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E13F5CE2-8C11-9B62-C227-88C8735FA4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F02CE8A8-392F-F0B3-9A65-0DED195EF9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689ED0-8044-3D42-BB28-507146334867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CC3A0F72-B661-8986-202D-3A5C46C7B6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36B4DBE0-EF33-4476-965F-09A693F3ED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896935E3-C41A-C370-9B3C-56E53981B5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6490F5-CB08-2A40-9A6A-334C89EF0C31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26AF7E23-B9A7-501D-9D82-AFE297BB74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1EF211D1-264B-ECAD-C9CE-C28BD4BB75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9CA74795-A6B8-0D12-09F3-795865F2C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BF9018-A54F-C649-9D47-58D13480A5A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8CBDE127-AC9C-E5B4-3696-08A79C814D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FADDE31-6867-4AA3-7F41-EF71EC9056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4CACBDF1-1DB7-13F4-3895-CC514E7883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0A57BA-90EC-3843-9B31-5C85784D89F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15CEB785-FED0-AFC0-9F5D-001EB9680E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0073A5B5-3090-D7DF-AF77-0B16B4C0FC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57DAF3EA-4CED-36A7-F42F-229C912DE8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96EB98-6349-4C46-BCF9-6C9D09E2DA6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2EC6C4B7-EF93-000D-BD2F-224015F493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79E53915-8410-3769-3E56-D903C5E510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7FA8BB3B-BEAC-A995-FBB4-66098DD89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75C09C-20A2-434C-B811-8D50A847997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EF1E7A31-C509-CDEF-9CDD-91EC584394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46C2DCF9-7116-4843-CFBC-2E368D07B3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2A323838-4927-EA7E-69C8-BA8BBEBD1E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9D5385-E8C2-6F46-8D50-405D8472D6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890FB9E-1D19-7E76-5F94-E7F52A7D97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AC7D822D-7C6C-09BA-7B57-1BC5E423FF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1041229D-9ECD-7B46-386D-6650452BF6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CED3CB-C255-1D43-BD64-04337BE41E67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D1C7603D-DD34-F653-3845-54AC532F90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7C5450AB-FEEC-0F59-BF9A-29257DD52F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C04E6255-A908-628C-3F15-670FDCE5E8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3177D8-D6FF-7F4D-BDCA-26FAA491A8D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F664750C-5472-23A2-5190-3CEA588351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3972233-9E2E-D12C-120E-29EA4DC5F4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0253F402-4AB6-1585-853B-ED1F17841F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B20F1F-657C-5B4E-A0E0-5CAB1564345C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4BC502F7-F4C8-2C21-BFA6-CC82DF7AA2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E2A8EC1D-378C-E05B-D533-35C08F8B47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B0642B0B-ACCA-0F7E-F50A-07F2CCDDD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3AEEF0-EB10-5D47-971A-D147BEEB770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ED2047-856A-3A52-AD0E-77136FBB8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25683-B488-844E-9AF9-B659EE5725E8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2AEDE5-8B66-0D7A-BB0E-60E18F3F9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69A6CA-7344-5D62-D548-0E0A9CF40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07F1-F956-E94B-A74E-8FE5A2720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373403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A6252A-EA6C-473F-81AA-A9DF7E2273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34A5C-F121-1C40-85B3-3F3872A19A22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09CBE2-EF6C-C9F0-B636-A37E7C8BA2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D03FF4-DBEF-F137-854F-CC8B3E10E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B30A-2411-3C44-BCBE-1A0E253064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762088"/>
      </p:ext>
    </p:extLst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F3BC01-6AA3-796A-11AE-867B1836A7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B0FC8-A1A2-7D44-9BB0-61869E4B57EA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E8F9E2-D83A-5B10-5E8B-170318F16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64CEEC-0790-08B8-9D3B-740E84B749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980C6-DC11-0645-B6DE-71DD03FA4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573176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5A13FD-608B-5598-9AE7-FC10BD5962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F36A53-43E1-4B1F-6811-214EAEFE65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61583E-DF52-0F35-0E7B-47B16757B8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3B92-04D3-D34E-B2F0-F24B202D70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285222"/>
      </p:ext>
    </p:extLst>
  </p:cSld>
  <p:clrMapOvr>
    <a:masterClrMapping/>
  </p:clrMapOvr>
  <p:transition spd="slow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97CD20-88BA-EBCA-739B-EDBDE3A95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3EF2BD-059D-BEEA-8B59-9C48BA6BCD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29CA89-CCCB-7C48-89EF-4D774D6A0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EC8BF-FA6E-A144-815E-C66CCAB24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160530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6FD8AA-6361-9765-E5DA-DDC09233B2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E1DCBB-C7E3-6FC7-C6D3-6377B0CD3A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626150-8A51-4534-6F6E-7F4C98942C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2C99E-21D8-5344-ABC0-A8D9A8BCD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338278"/>
      </p:ext>
    </p:extLst>
  </p:cSld>
  <p:clrMapOvr>
    <a:masterClrMapping/>
  </p:clrMapOvr>
  <p:transition spd="slow"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8FEF11-BBEC-5CB8-FBB7-E158BCF4F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488FF7-7BA1-CD14-9678-E20FCD85DC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555408-507A-D164-4FFF-FEF00AE32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08206-A5F1-BC4B-B254-E96C8AFA7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635346"/>
      </p:ext>
    </p:extLst>
  </p:cSld>
  <p:clrMapOvr>
    <a:masterClrMapping/>
  </p:clrMapOvr>
  <p:transition spd="slow"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AE088B-4BE7-642B-59B2-69F96EEDB3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10212F1-3F9A-B5DB-C9A3-D9221E186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1AFE9B-7350-4F22-A2B9-F9FF8E9EE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63458-BC6C-A946-B63B-C68683BBB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285807"/>
      </p:ext>
    </p:extLst>
  </p:cSld>
  <p:clrMapOvr>
    <a:masterClrMapping/>
  </p:clrMapOvr>
  <p:transition spd="slow"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F73175-3922-299C-8AB5-509249C209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9401CC-0070-2628-CC85-BC273776F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40F8C6-5A7C-721B-5893-8DC837408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9DE3D-CE38-9042-8FD6-F31F4FB6E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268142"/>
      </p:ext>
    </p:extLst>
  </p:cSld>
  <p:clrMapOvr>
    <a:masterClrMapping/>
  </p:clrMapOvr>
  <p:transition spd="slow"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9B7F9ED-8EF2-3F49-A259-7BAB4BE302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9A2E3D6-3CC7-DCF6-ED16-D6A1AC209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46F80F-569E-B72A-8949-25EBD0DE4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DBFB-4D91-EF44-B957-D55FA4AC8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506237"/>
      </p:ext>
    </p:extLst>
  </p:cSld>
  <p:clrMapOvr>
    <a:masterClrMapping/>
  </p:clrMapOvr>
  <p:transition spd="slow"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513B5F-7BDC-1174-EF5C-05021701C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A3535A-0098-C3BE-FCD1-8E0F371C25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698487-B791-D294-986F-50263B927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2E141-9F0F-3744-A347-2E36E14E8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055311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48C12F-7067-5C2A-3087-D53C29888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5999-D681-3A48-9FF1-D7273A98C177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3F2D8E-58E3-246D-B145-EE02B32D0F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8B5F93-C35D-8A7B-95DF-53C121A77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3843A-01BA-C94C-AD16-4A04488360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486435"/>
      </p:ext>
    </p:extLst>
  </p:cSld>
  <p:clrMapOvr>
    <a:masterClrMapping/>
  </p:clrMapOvr>
  <p:transition spd="slow">
    <p:blind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EF0509-42B2-4649-A202-B17FD49932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8E8EFD-54DC-AFB4-A273-2CA6C7EEB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3B2C2D-14D4-CA86-6015-CB5ECA6EE7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5D79D-4332-B94C-B8BC-DD7944D21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059083"/>
      </p:ext>
    </p:extLst>
  </p:cSld>
  <p:clrMapOvr>
    <a:masterClrMapping/>
  </p:clrMapOvr>
  <p:transition spd="slow"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41A670-B64C-B873-9E65-30550B305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5BEC9E-DFF2-8C48-DDEE-FA9172826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F775DE-9DBD-863A-3A5D-E63ABFEF73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A277-BBA1-6445-B1EF-A1C893DBC7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251828"/>
      </p:ext>
    </p:extLst>
  </p:cSld>
  <p:clrMapOvr>
    <a:masterClrMapping/>
  </p:clrMapOvr>
  <p:transition spd="slow"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F45849-01AC-1F07-BB7F-03A74EEF24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ABEEC0-34E4-2F8E-38E2-24032D8879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9042A7-FFB6-8F56-7E18-662A0A53B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4E45F-BA18-3842-9CB8-A12093011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756508"/>
      </p:ext>
    </p:extLst>
  </p:cSld>
  <p:clrMapOvr>
    <a:masterClrMapping/>
  </p:clrMapOvr>
  <p:transition spd="slow"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B23416-8CCB-B132-1E62-BCBBCAA56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7523E0-67CC-243C-4A00-D3C508A4F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33CD94-15F8-BBA2-747B-49FAEAE29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76DED-8546-7140-850C-428D90583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866878"/>
      </p:ext>
    </p:extLst>
  </p:cSld>
  <p:clrMapOvr>
    <a:masterClrMapping/>
  </p:clrMapOvr>
  <p:transition spd="slow"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C59728-A831-DB40-B1A2-66812B2FD3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914626-AE49-2514-86E5-7339F2D490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63CE3E-3E11-70CF-6373-29EC25175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66512-092F-8B4C-B9F7-0094327A8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078442"/>
      </p:ext>
    </p:extLst>
  </p:cSld>
  <p:clrMapOvr>
    <a:masterClrMapping/>
  </p:clrMapOvr>
  <p:transition spd="slow"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A30DAC-8046-2301-311D-A3E13E174A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970906-487F-2E42-0E93-86B2713C14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A16663-E7C4-5DDC-EF1F-62531DCCD5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52285-2838-8C40-88CA-E371649CE2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542704"/>
      </p:ext>
    </p:extLst>
  </p:cSld>
  <p:clrMapOvr>
    <a:masterClrMapping/>
  </p:clrMapOvr>
  <p:transition spd="slow"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5B5B1A-4810-06D3-7202-B7AC480A77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7F2597-9211-21E8-B0F0-D3D9D22C70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EBEB78-1684-3690-823F-C39C90453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F493-849C-0346-B2E3-35CB6B079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9757"/>
      </p:ext>
    </p:extLst>
  </p:cSld>
  <p:clrMapOvr>
    <a:masterClrMapping/>
  </p:clrMapOvr>
  <p:transition spd="slow"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68C7C89-D249-8695-FBB3-D24301FB4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89598FA-6763-B13C-C101-1DC781849D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DACC41-2246-F66F-D481-18E9A5FF19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F35BB-6E33-0043-AA79-8E15737ABD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45673"/>
      </p:ext>
    </p:extLst>
  </p:cSld>
  <p:clrMapOvr>
    <a:masterClrMapping/>
  </p:clrMapOvr>
  <p:transition spd="slow"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F792DF-F286-EB4B-9F4C-0DA5ED3E8F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3ABE2E-E748-F9B1-4FDD-A61CCAE81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2E47DA-BD95-B355-5FE3-BACE677CE6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EA0B2-B850-8740-AC7C-B4EB37A300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302610"/>
      </p:ext>
    </p:extLst>
  </p:cSld>
  <p:clrMapOvr>
    <a:masterClrMapping/>
  </p:clrMapOvr>
  <p:transition spd="slow"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844CDA3-10AD-E666-C40F-7965187E0F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327986C-56FF-3E0C-18F5-3E64D76F6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DBDF1C-54DC-10D3-FA10-9089A84E75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87812-156C-AF4B-AE7E-43F18BB8E5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617772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E4872D-7AAB-63D8-4255-4662296976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6F2B-8603-7542-8DBA-CD98B89E4F10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547EA-B94A-EB15-D1ED-4D2DEA642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FB334E-9CE6-6CC1-8993-B5DA89F9C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252B3-17B4-344F-A75F-60607EC577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815507"/>
      </p:ext>
    </p:extLst>
  </p:cSld>
  <p:clrMapOvr>
    <a:masterClrMapping/>
  </p:clrMapOvr>
  <p:transition spd="slow">
    <p:blinds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FCB3EE-D0E2-5DDF-6230-9421CC2850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7C815A-56AB-7A06-67F1-DB400908E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7EFAF4-8A0B-166B-DF97-7E73D90997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3AAD-FB2A-AE4F-B5DB-21409AFA0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44519"/>
      </p:ext>
    </p:extLst>
  </p:cSld>
  <p:clrMapOvr>
    <a:masterClrMapping/>
  </p:clrMapOvr>
  <p:transition spd="slow">
    <p:blind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7F55-D440-0DCF-CECA-B85A7A67D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37E297-6006-714A-0B21-1AE07BF997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334CB2-CCF9-100F-5BBF-1298987732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092A4-6972-2A42-BB07-95586CD26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911983"/>
      </p:ext>
    </p:extLst>
  </p:cSld>
  <p:clrMapOvr>
    <a:masterClrMapping/>
  </p:clrMapOvr>
  <p:transition spd="slow">
    <p:blind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2A065E-5DD8-93C3-919D-FBFA20AA6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682133-C3F1-F7CC-407E-68E29CA2D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738581-9F41-A0C1-2361-83F275858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3311B-82D0-6842-9638-901F63AF2F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777863"/>
      </p:ext>
    </p:extLst>
  </p:cSld>
  <p:clrMapOvr>
    <a:masterClrMapping/>
  </p:clrMapOvr>
  <p:transition spd="slow">
    <p:blind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04BD7D-4608-F265-904D-AECFA895C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E74D92-03EF-D559-F00B-1B023BF55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A49C1E-2374-9FE5-5107-B456A99BF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4FB6D-DA3C-B64A-85C7-F231C2646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171013"/>
      </p:ext>
    </p:extLst>
  </p:cSld>
  <p:clrMapOvr>
    <a:masterClrMapping/>
  </p:clrMapOvr>
  <p:transition spd="slow">
    <p:blind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E6B0EB2-0766-BBA6-69B2-AF9BFFE6470A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291CD81A-7D7B-0FEB-540F-2C042853B3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3290E6C2-5334-2479-EBC2-2D85D6FD634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16 w 5184"/>
                  <a:gd name="T3" fmla="*/ 3159 h 3159"/>
                  <a:gd name="T4" fmla="*/ 521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7A2DB693-0865-A389-5595-547F956BC2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0 w 556"/>
                  <a:gd name="T5" fmla="*/ 3159 h 3159"/>
                  <a:gd name="T6" fmla="*/ 56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6B9D0F6-F2AE-3EDC-3EA6-C52949FD871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7AE51A9-AF98-8E2E-ED91-690A6B3268C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3 w 251"/>
                <a:gd name="T7" fmla="*/ 12 h 12"/>
                <a:gd name="T8" fmla="*/ 253 w 251"/>
                <a:gd name="T9" fmla="*/ 0 h 12"/>
                <a:gd name="T10" fmla="*/ 25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B820E51E-0E36-9722-7584-76B4D1FD7CB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491 w 251"/>
                <a:gd name="T5" fmla="*/ 12 h 12"/>
                <a:gd name="T6" fmla="*/ 49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D43A5A6A-3FF3-3201-0D0D-E01D19E1D8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40EFB981-8F3A-5B87-4978-C92BEF9223E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ABFB0933-26D0-6AA3-D755-C48D54B3045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434B1A44-336F-BD64-3F2C-2F6B13BE8D3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45280DA2-33A5-B65B-96FB-056F86D2370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7C979864-94F2-4524-8743-BBA1B82F607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873548F9-CBD3-6EA1-1E4A-F33D5DD0222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997076"/>
            <a:ext cx="94488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1047CE46-E2A3-1130-22D9-6CC7BD3199C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E0EC0-D0C0-9E46-AB84-008C02F8AC9C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45A40DE1-9E37-F749-1C06-B188921CD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3D91ADC3-8260-6B9D-F928-040C210878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3BFBE-B633-F14E-8BC8-7AAFE059F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102573"/>
      </p:ext>
    </p:extLst>
  </p:cSld>
  <p:clrMapOvr>
    <a:masterClrMapping/>
  </p:clrMapOvr>
  <p:transition spd="slow">
    <p:blinds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09787DB9-577E-0F11-3AA9-68933CF2C8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99BDA-00AF-154E-A4BE-A5FEAB79DDE1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D58817B8-3B02-EC61-9DF7-909C4C11C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B163D5B2-FC77-C5FA-6D55-D7EF73A33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83AEB-0BB9-294A-8240-A352EB03E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657940"/>
      </p:ext>
    </p:extLst>
  </p:cSld>
  <p:clrMapOvr>
    <a:masterClrMapping/>
  </p:clrMapOvr>
  <p:transition spd="slow">
    <p:blinds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FB0B8AE-97D1-6D94-5548-6798F0C41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2F5A2-040E-5249-915C-3AC6723417FD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DD3EE8C-D978-D062-E1DB-30AFF5DFEB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0C3E91D-BB54-81F4-595D-B300CBCD1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26771-F800-EC41-854C-58316A7C2A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136430"/>
      </p:ext>
    </p:extLst>
  </p:cSld>
  <p:clrMapOvr>
    <a:masterClrMapping/>
  </p:clrMapOvr>
  <p:transition spd="slow">
    <p:blinds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39D28236-53F8-FE02-916B-585C1D06F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004CA-9D93-F844-9F00-8FF633FC6638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F6A3F62A-2544-C7A0-5BDB-D3F05D9001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766F2972-EA39-1C2C-D00E-7B66A527A2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F61EF-E737-D648-83E4-B910E6D4AC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08497"/>
      </p:ext>
    </p:extLst>
  </p:cSld>
  <p:clrMapOvr>
    <a:masterClrMapping/>
  </p:clrMapOvr>
  <p:transition spd="slow">
    <p:blinds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5D2B779B-3B7A-E7A5-E237-117D605E64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580B-F216-8F45-8D54-7A6BD1FF11FC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1C35DE54-204A-8B35-FDF8-88D1A46D1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7917E304-3EA5-A345-4E07-D0D2676FA0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40C9F-7BCB-5A47-8843-82F53AA42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191108"/>
      </p:ext>
    </p:extLst>
  </p:cSld>
  <p:clrMapOvr>
    <a:masterClrMapping/>
  </p:clrMapOvr>
  <p:transition spd="slow">
    <p:blinds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1C9E7BE1-A887-F6C2-06D3-F7FEAB002B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53157-BC5E-354F-8F07-0D82C6DCD32D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8DB5FBEC-DB3C-238E-F803-0ACFC49651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303F370-ABFA-08FD-03EB-88E980E9A1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D096C-DC6E-864C-9F2F-4D35AAD2E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981201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EC441D-CFF0-CC24-5402-FE6D470A9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133A5-6A58-6041-9DF6-5F6C6EFD298E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CCAA8C-EC0F-6107-3A87-017C22DB25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4E2D05-DF89-1A01-0459-1F3DCDFB0B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F2398-6A34-014B-8FA5-67818C7F27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443953"/>
      </p:ext>
    </p:extLst>
  </p:cSld>
  <p:clrMapOvr>
    <a:masterClrMapping/>
  </p:clrMapOvr>
  <p:transition spd="slow">
    <p:blinds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E981307B-EFFD-DFF4-B4D9-C4EB33CEE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D3CFA-B599-AE46-B3AC-AC4D138239AA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8AB51F8A-69DB-075D-AB7A-753BFCC27B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FE1F992-71A9-8DD7-68D5-E5F3421EA8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80CDD-A4BC-FF44-9070-AB0DC3E97B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141857"/>
      </p:ext>
    </p:extLst>
  </p:cSld>
  <p:clrMapOvr>
    <a:masterClrMapping/>
  </p:clrMapOvr>
  <p:transition spd="slow">
    <p:blinds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9957CD6-969D-44FA-ABA9-2AB3B2E567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949E8-9716-DC46-AE7A-558EB8C48D37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8851DD1-BDBA-D7ED-A65B-EACDD7D6BD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8BAA0231-4844-8EE6-AAAE-DD1B861545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075B1-C013-A94C-B23A-C0723A2AB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757381"/>
      </p:ext>
    </p:extLst>
  </p:cSld>
  <p:clrMapOvr>
    <a:masterClrMapping/>
  </p:clrMapOvr>
  <p:transition spd="slow">
    <p:blinds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79A42C7C-6CD0-F07A-72D5-DC9E9CDE49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D7BD-8780-9E45-AFDD-A09ECD3D24EA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5939F0EE-9525-3583-02DF-B6F30A6C7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3F9FB54F-1F86-5A66-CEF4-0FAF7328F4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AC531-DBD4-8C49-857B-44F0D66B8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164683"/>
      </p:ext>
    </p:extLst>
  </p:cSld>
  <p:clrMapOvr>
    <a:masterClrMapping/>
  </p:clrMapOvr>
  <p:transition spd="slow">
    <p:blinds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C276E8BA-EBF2-3785-7C8D-DCB54C6E61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D1A63-E4D6-C044-B83A-7FEC84B3FFB7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5E11A25-2B58-8FC5-DA17-9717D0D0B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B3204F2-D432-65F5-D038-8DE6E05D39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5235B-5C80-7E43-9174-B562D955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235985"/>
      </p:ext>
    </p:extLst>
  </p:cSld>
  <p:clrMapOvr>
    <a:masterClrMapping/>
  </p:clrMapOvr>
  <p:transition spd="slow">
    <p:blinds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304800"/>
            <a:ext cx="25146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3406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4BE8452C-A53F-55BB-0994-1E619B0946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CAEB4-A4CD-C340-9015-92290916D30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BC10079A-1936-4A68-54D4-9F3F0DDB5E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3B50080-F913-AC79-5A32-92D45D2302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7730B-D15A-914A-888E-FCAFD0EEC9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7947"/>
      </p:ext>
    </p:extLst>
  </p:cSld>
  <p:clrMapOvr>
    <a:masterClrMapping/>
  </p:clrMapOvr>
  <p:transition spd="slow">
    <p:blinds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1A8222A-6963-B69D-07A1-B49B1065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1EB1-3DEE-924C-848F-D5C80D62D44B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16FED56-BAA7-FA14-28D1-E79D2E64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E76F7D-E35B-F265-112E-57D9D6FE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218C6-5B0B-7647-80B1-EFF2C64E2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7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F75892-B890-1F0E-E665-D2C7B8135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B54B2-C04B-1443-8BBB-BEAFD9C56CC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270712E-3B2E-37AA-2E62-E57ED542C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C110674-6C33-DF70-9670-21E1DB0BD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A323-76E3-0D48-BB2D-617B418CE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13863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9BDBE0-2606-5C3B-4922-69FD25DF3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F6318-567A-7043-B7D1-B52DD8BFB0C6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5309747-BFCD-0694-AD2C-FF95FA8E0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516B0E-E2B8-019B-5512-134A46F5F5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9B981-3BE1-8845-BE28-C2DCF2C11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643384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B8B55B-9CC6-196D-9C0D-2D08C9BA2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8F49-7B90-0444-8156-2167EF13F4AF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46C208-2E59-FCF9-CD05-AD634709C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DD1898-31D0-6FC9-B8C3-286296C2A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C29C4-A594-7D41-A20A-BD3F752F4F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954769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CBD7F5-E3BC-7D51-5713-8C64A17EC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E7F56-E9EA-A548-8226-1C7CEE68FAC6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2F1B55-4C90-EE4D-D061-2FCD39BC47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FDA1C5-8DB5-3E96-8D22-6D84CED692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7172F-844F-6F49-B337-BAC2EDAFC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150241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96D72B-1DBA-4CC3-39D6-6AA89106B0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5BB39-A831-584D-8AA6-795305EA0A39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541238-E32E-7149-9979-6AAEC79021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57A8B6-7855-DEA2-334E-369409422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D66B6-CE84-CA4E-9237-D7B58E2AC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92046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5E2725-35D0-A0A6-FB7D-FDA83DA67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CCB21C-7C60-F87F-CE00-CE5DB4471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D83095-D093-ABE0-E358-12D2D26612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91E4479-7D19-AA44-A96E-94F1A39D798C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7838F8-C457-362D-78F7-9733D1F8B0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AB032AE-5694-1493-FE3D-C7D9F1FB88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23EAC31-2554-9D4E-AFA6-0A20812AC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67" descr="storm clouds_std_a">
            <a:extLst>
              <a:ext uri="{FF2B5EF4-FFF2-40B4-BE49-F238E27FC236}">
                <a16:creationId xmlns:a16="http://schemas.microsoft.com/office/drawing/2014/main" id="{C072D238-7173-A5BF-0EA6-15B5674E4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1A91EF2-7F5C-537D-7C4C-07114A89B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205C43C-2750-B757-24CE-CA22AA264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4562493-1585-F806-C30F-D5E24B93F1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4486FFB-207A-3DE6-5315-7E6E91E116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E8371E0-656A-41FA-DC8A-C494CE4FF3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109CAF6-5A42-1842-80FA-D5F214813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5" name="Picture 70" descr="storm clouds_std_b">
            <a:extLst>
              <a:ext uri="{FF2B5EF4-FFF2-40B4-BE49-F238E27FC236}">
                <a16:creationId xmlns:a16="http://schemas.microsoft.com/office/drawing/2014/main" id="{CDD01802-511C-EFCF-02F3-38D0252D0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91" r:id="rId2"/>
    <p:sldLayoutId id="2147484492" r:id="rId3"/>
    <p:sldLayoutId id="2147484493" r:id="rId4"/>
    <p:sldLayoutId id="2147484494" r:id="rId5"/>
    <p:sldLayoutId id="2147484495" r:id="rId6"/>
    <p:sldLayoutId id="2147484496" r:id="rId7"/>
    <p:sldLayoutId id="2147484497" r:id="rId8"/>
    <p:sldLayoutId id="2147484498" r:id="rId9"/>
    <p:sldLayoutId id="2147484499" r:id="rId10"/>
    <p:sldLayoutId id="2147484500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3F9F502-6587-832C-17E9-FADEA28EF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8496681-85C4-41BD-5708-3A09868C1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A642152-F905-5A4D-4D93-D381CC2BC2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F285F277-9D88-7CD3-7C9A-C1C7149305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87B2DCAB-31D6-A24B-15D9-BEBD1E3C30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C8DF64E-27BF-E945-97F5-B60D4422EE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680D767A-FEDB-3B64-4BF8-AA834A029497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sp>
          <p:nvSpPr>
            <p:cNvPr id="4104" name="Freeform 3">
              <a:extLst>
                <a:ext uri="{FF2B5EF4-FFF2-40B4-BE49-F238E27FC236}">
                  <a16:creationId xmlns:a16="http://schemas.microsoft.com/office/drawing/2014/main" id="{0F3CD3AA-82F9-7BCE-9242-9FB4102276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16 w 5184"/>
                <a:gd name="T3" fmla="*/ 3159 h 3159"/>
                <a:gd name="T4" fmla="*/ 521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4">
              <a:extLst>
                <a:ext uri="{FF2B5EF4-FFF2-40B4-BE49-F238E27FC236}">
                  <a16:creationId xmlns:a16="http://schemas.microsoft.com/office/drawing/2014/main" id="{09B7F7BC-D2EF-4CA7-FC7B-E0E2E35F56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0 w 556"/>
                <a:gd name="T5" fmla="*/ 3159 h 3159"/>
                <a:gd name="T6" fmla="*/ 56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" name="Group 5">
              <a:extLst>
                <a:ext uri="{FF2B5EF4-FFF2-40B4-BE49-F238E27FC236}">
                  <a16:creationId xmlns:a16="http://schemas.microsoft.com/office/drawing/2014/main" id="{362552CB-D435-A4D0-A352-C869F07FEDB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7" name="Freeform 6">
                <a:extLst>
                  <a:ext uri="{FF2B5EF4-FFF2-40B4-BE49-F238E27FC236}">
                    <a16:creationId xmlns:a16="http://schemas.microsoft.com/office/drawing/2014/main" id="{2E6D1BE9-EE3F-F09F-B914-063C75CB9D8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7">
                <a:extLst>
                  <a:ext uri="{FF2B5EF4-FFF2-40B4-BE49-F238E27FC236}">
                    <a16:creationId xmlns:a16="http://schemas.microsoft.com/office/drawing/2014/main" id="{CA896AE8-9482-1984-F4D1-F55ACC07BE8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8">
                <a:extLst>
                  <a:ext uri="{FF2B5EF4-FFF2-40B4-BE49-F238E27FC236}">
                    <a16:creationId xmlns:a16="http://schemas.microsoft.com/office/drawing/2014/main" id="{86B4F28F-EA1B-C5A9-58D1-E7B0EDE62FD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9">
                <a:extLst>
                  <a:ext uri="{FF2B5EF4-FFF2-40B4-BE49-F238E27FC236}">
                    <a16:creationId xmlns:a16="http://schemas.microsoft.com/office/drawing/2014/main" id="{946AE301-C04D-3D1F-BDE7-F75C14F3321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0">
                <a:extLst>
                  <a:ext uri="{FF2B5EF4-FFF2-40B4-BE49-F238E27FC236}">
                    <a16:creationId xmlns:a16="http://schemas.microsoft.com/office/drawing/2014/main" id="{971C0A86-3E4F-6676-71BB-F7A775FAC43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3" name="Freeform 11">
                <a:extLst>
                  <a:ext uri="{FF2B5EF4-FFF2-40B4-BE49-F238E27FC236}">
                    <a16:creationId xmlns:a16="http://schemas.microsoft.com/office/drawing/2014/main" id="{48C2C603-743A-9921-F847-D0672F4D2AA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4113" name="Freeform 12">
                <a:extLst>
                  <a:ext uri="{FF2B5EF4-FFF2-40B4-BE49-F238E27FC236}">
                    <a16:creationId xmlns:a16="http://schemas.microsoft.com/office/drawing/2014/main" id="{6966786B-B210-2939-B04D-2EBE840FEC8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91 w 251"/>
                  <a:gd name="T5" fmla="*/ 12 h 12"/>
                  <a:gd name="T6" fmla="*/ 4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3">
                <a:extLst>
                  <a:ext uri="{FF2B5EF4-FFF2-40B4-BE49-F238E27FC236}">
                    <a16:creationId xmlns:a16="http://schemas.microsoft.com/office/drawing/2014/main" id="{9EF00A07-2B62-7D1F-602C-F5D94F66CB6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3 w 251"/>
                  <a:gd name="T7" fmla="*/ 12 h 12"/>
                  <a:gd name="T8" fmla="*/ 253 w 251"/>
                  <a:gd name="T9" fmla="*/ 0 h 12"/>
                  <a:gd name="T10" fmla="*/ 25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6" name="Freeform 14">
                <a:extLst>
                  <a:ext uri="{FF2B5EF4-FFF2-40B4-BE49-F238E27FC236}">
                    <a16:creationId xmlns:a16="http://schemas.microsoft.com/office/drawing/2014/main" id="{A6137EFA-670D-5AAF-AA2E-315986982ED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0607" name="Rectangle 15">
            <a:extLst>
              <a:ext uri="{FF2B5EF4-FFF2-40B4-BE49-F238E27FC236}">
                <a16:creationId xmlns:a16="http://schemas.microsoft.com/office/drawing/2014/main" id="{D219571B-27C6-61E4-6730-1D1E61570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058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0608" name="Rectangle 16">
            <a:extLst>
              <a:ext uri="{FF2B5EF4-FFF2-40B4-BE49-F238E27FC236}">
                <a16:creationId xmlns:a16="http://schemas.microsoft.com/office/drawing/2014/main" id="{14EE6DC6-7A61-673D-FA2A-86F4CC0DF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0609" name="Rectangle 17">
            <a:extLst>
              <a:ext uri="{FF2B5EF4-FFF2-40B4-BE49-F238E27FC236}">
                <a16:creationId xmlns:a16="http://schemas.microsoft.com/office/drawing/2014/main" id="{B7FDCD0A-6AF2-118F-C3C4-922F000286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03A1B18-F456-DF46-846C-EAE5A0251D8C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10610" name="Rectangle 18">
            <a:extLst>
              <a:ext uri="{FF2B5EF4-FFF2-40B4-BE49-F238E27FC236}">
                <a16:creationId xmlns:a16="http://schemas.microsoft.com/office/drawing/2014/main" id="{611D8E0B-38FC-23C7-23A8-9D6CC30A15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11" name="Rectangle 19">
            <a:extLst>
              <a:ext uri="{FF2B5EF4-FFF2-40B4-BE49-F238E27FC236}">
                <a16:creationId xmlns:a16="http://schemas.microsoft.com/office/drawing/2014/main" id="{12B50A85-A346-30BD-4F3D-B8344D119F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FF24749-049A-B24C-973D-C8FE9F58F8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3" r:id="rId1"/>
    <p:sldLayoutId id="2147484512" r:id="rId2"/>
    <p:sldLayoutId id="2147484513" r:id="rId3"/>
    <p:sldLayoutId id="2147484514" r:id="rId4"/>
    <p:sldLayoutId id="2147484515" r:id="rId5"/>
    <p:sldLayoutId id="2147484516" r:id="rId6"/>
    <p:sldLayoutId id="2147484517" r:id="rId7"/>
    <p:sldLayoutId id="2147484518" r:id="rId8"/>
    <p:sldLayoutId id="2147484519" r:id="rId9"/>
    <p:sldLayoutId id="2147484520" r:id="rId10"/>
    <p:sldLayoutId id="2147484521" r:id="rId11"/>
  </p:sldLayoutIdLst>
  <p:transition spd="slow">
    <p:blind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CE71A0D2-3ABA-540F-7D56-275524E3F6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40DFC49C-39F7-BBCA-DC49-678AC6458F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9B48-1B81-3073-49C2-65D5168A6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FD643B-B0FE-DA4D-A795-DF30966F982E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1712E-5DE2-1E61-353A-B534B0D37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EB710-C38F-C3AB-32F6-762FBF2B7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C544F44-BF2A-024C-9E53-DE268939E2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D3ECA-B2D3-80DB-C5CD-C4C2ECDF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1EA6-F8A0-BDC7-3206-0F8213054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DA1C61B-2FE7-9E60-A9CF-B1A114880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800">
                <a:effectLst/>
              </a:rPr>
              <a:t>Observations and Key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F9A96-EF33-2F74-F7FC-2ECD384FF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7.  The New Testament speaks directly to the resurrection and second coming</a:t>
            </a:r>
          </a:p>
          <a:p>
            <a:pPr lvl="1"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1 Cor. 15:19 (Note 2 Tim. 2:17-18)</a:t>
            </a:r>
          </a:p>
          <a:p>
            <a:pPr lvl="1" eaLnBrk="1" hangingPunct="1"/>
            <a:endParaRPr lang="en-US" altLang="en-US" sz="15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434C4-71B0-EB33-605D-06C5E5AD3CB4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90800" y="152400"/>
            <a:ext cx="7848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Time 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2C0F2-3544-BD11-C707-052696349C00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590800" y="3657600"/>
            <a:ext cx="4648200" cy="2590800"/>
          </a:xfrm>
          <a:solidFill>
            <a:srgbClr val="002060"/>
          </a:solidFill>
          <a:ln>
            <a:solidFill>
              <a:schemeClr val="accent4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6600" b="1" dirty="0">
                <a:solidFill>
                  <a:schemeClr val="bg2"/>
                </a:solidFill>
                <a:effectLst/>
              </a:rPr>
              <a:t>Will You Be Ready?</a:t>
            </a:r>
          </a:p>
        </p:txBody>
      </p:sp>
      <p:pic>
        <p:nvPicPr>
          <p:cNvPr id="3074" name="Picture 2" descr="http://static.tvtropes.org/pmwiki/pub/images/broken_clock1_1395.jpg">
            <a:extLst>
              <a:ext uri="{FF2B5EF4-FFF2-40B4-BE49-F238E27FC236}">
                <a16:creationId xmlns:a16="http://schemas.microsoft.com/office/drawing/2014/main" id="{A86D7FDC-C76F-D523-BC66-2E12DEB82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95600"/>
            <a:ext cx="2990850" cy="381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AB2A-1A04-F045-8097-850ADAEF2817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90800" y="152400"/>
            <a:ext cx="7848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Time 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231D4-2781-467A-6BA6-028D8ECEA92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514600" y="3581400"/>
            <a:ext cx="4572000" cy="2667000"/>
          </a:xfrm>
          <a:solidFill>
            <a:srgbClr val="002060"/>
          </a:solidFill>
          <a:ln>
            <a:solidFill>
              <a:schemeClr val="accent4"/>
            </a:solidFill>
          </a:ln>
        </p:spPr>
        <p:txBody>
          <a:bodyPr/>
          <a:lstStyle/>
          <a:p>
            <a:pPr algn="ctr" eaLnBrk="1" hangingPunct="1">
              <a:defRPr/>
            </a:pPr>
            <a:endParaRPr lang="en-US" sz="2200" b="1" dirty="0">
              <a:solidFill>
                <a:schemeClr val="bg2"/>
              </a:solidFill>
              <a:effectLst/>
            </a:endParaRPr>
          </a:p>
          <a:p>
            <a:pPr algn="ctr" eaLnBrk="1" hangingPunct="1">
              <a:defRPr/>
            </a:pPr>
            <a:r>
              <a:rPr lang="en-US" sz="4900" b="1" dirty="0">
                <a:solidFill>
                  <a:schemeClr val="bg2"/>
                </a:solidFill>
                <a:effectLst/>
              </a:rPr>
              <a:t>The A.D. 70 Doctrine</a:t>
            </a:r>
          </a:p>
        </p:txBody>
      </p:sp>
      <p:pic>
        <p:nvPicPr>
          <p:cNvPr id="3074" name="Picture 2" descr="http://static.tvtropes.org/pmwiki/pub/images/broken_clock1_1395.jpg">
            <a:extLst>
              <a:ext uri="{FF2B5EF4-FFF2-40B4-BE49-F238E27FC236}">
                <a16:creationId xmlns:a16="http://schemas.microsoft.com/office/drawing/2014/main" id="{5A452E0F-35F1-5290-5AA6-04CC4A8FF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95600"/>
            <a:ext cx="2990850" cy="381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5C1CC75F-431C-1150-B8D7-77B9966D1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6000">
                <a:effectLst/>
              </a:rPr>
              <a:t>An Introduction to the A.D. 70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08A97-64B6-EC0B-587D-14AA9F94C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100" b="1">
                <a:solidFill>
                  <a:schemeClr val="bg2"/>
                </a:solidFill>
                <a:effectLst/>
                <a:sym typeface="Wingdings" pitchFamily="2" charset="2"/>
              </a:rPr>
              <a:t>Also known as</a:t>
            </a:r>
            <a:r>
              <a:rPr lang="en-US" altLang="en-US" sz="3100" b="1" i="1">
                <a:solidFill>
                  <a:schemeClr val="bg2"/>
                </a:solidFill>
                <a:effectLst/>
                <a:sym typeface="Wingdings" pitchFamily="2" charset="2"/>
              </a:rPr>
              <a:t>“Realized Eschatology”</a:t>
            </a:r>
          </a:p>
          <a:p>
            <a:pPr lvl="1" eaLnBrk="1" hangingPunct="1"/>
            <a:r>
              <a:rPr lang="en-US" altLang="en-US" sz="2700" b="1">
                <a:solidFill>
                  <a:schemeClr val="bg2"/>
                </a:solidFill>
                <a:effectLst/>
                <a:sym typeface="Wingdings" pitchFamily="2" charset="2"/>
              </a:rPr>
              <a:t>Realized (occurred already)</a:t>
            </a:r>
          </a:p>
          <a:p>
            <a:pPr lvl="1" eaLnBrk="1" hangingPunct="1"/>
            <a:r>
              <a:rPr lang="en-US" altLang="en-US" sz="2700" b="1">
                <a:solidFill>
                  <a:schemeClr val="bg2"/>
                </a:solidFill>
                <a:effectLst/>
                <a:sym typeface="Wingdings" pitchFamily="2" charset="2"/>
              </a:rPr>
              <a:t>Eschatology (the study of “last” or “final” things)</a:t>
            </a:r>
          </a:p>
          <a:p>
            <a:pPr eaLnBrk="1" hangingPunct="1"/>
            <a:endParaRPr lang="en-US" altLang="en-US" sz="11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100" b="1">
                <a:solidFill>
                  <a:schemeClr val="bg2"/>
                </a:solidFill>
                <a:effectLst/>
                <a:sym typeface="Wingdings" pitchFamily="2" charset="2"/>
              </a:rPr>
              <a:t>Note some of the major beliefs of A.D. 70 doctrine                                  (and why it’s called that…)</a:t>
            </a:r>
          </a:p>
          <a:p>
            <a:pPr eaLnBrk="1" hangingPunct="1"/>
            <a:endParaRPr lang="en-US" altLang="en-US" sz="5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100" b="1">
                <a:solidFill>
                  <a:schemeClr val="bg2"/>
                </a:solidFill>
                <a:effectLst/>
                <a:sym typeface="Wingdings" pitchFamily="2" charset="2"/>
              </a:rPr>
              <a:t>The second coming of Jesus is not literal as we understand it</a:t>
            </a:r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84FBCE1-8996-ADAA-51F3-E1AC2763C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6000">
                <a:effectLst/>
              </a:rPr>
              <a:t>An Introduction to the A.D. 70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87B18-EE78-62E4-6E92-9D4F37852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100" b="1">
                <a:solidFill>
                  <a:schemeClr val="bg2"/>
                </a:solidFill>
                <a:effectLst/>
                <a:sym typeface="Wingdings" pitchFamily="2" charset="2"/>
              </a:rPr>
              <a:t>There are no prophecies yet to be fulfilled in the future</a:t>
            </a:r>
            <a:endParaRPr lang="en-US" altLang="en-US" sz="3100" b="1" i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r>
              <a:rPr lang="en-US" altLang="en-US" sz="2700" b="1">
                <a:solidFill>
                  <a:schemeClr val="bg2"/>
                </a:solidFill>
                <a:effectLst/>
                <a:sym typeface="Wingdings" pitchFamily="2" charset="2"/>
              </a:rPr>
              <a:t>Including the coming of Christ</a:t>
            </a:r>
          </a:p>
          <a:p>
            <a:pPr eaLnBrk="1" hangingPunct="1"/>
            <a:endParaRPr lang="en-US" altLang="en-US" sz="11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100" b="1">
                <a:solidFill>
                  <a:schemeClr val="bg2"/>
                </a:solidFill>
                <a:effectLst/>
                <a:sym typeface="Wingdings" pitchFamily="2" charset="2"/>
              </a:rPr>
              <a:t>The Kingdom of Christ preceded and was separate from the Kingdom of God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Kingdom of Christ, ~30-70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Kingdom of God, 70-2021+</a:t>
            </a:r>
          </a:p>
          <a:p>
            <a:pPr lvl="1" eaLnBrk="1" hangingPunct="1"/>
            <a:endParaRPr lang="en-US" altLang="en-US" sz="1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0119647-D849-D910-4E8F-C85590EF6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6000">
                <a:effectLst/>
              </a:rPr>
              <a:t>An Introduction To The A.D. 70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94BEE-5D34-3A1F-9F3E-748D7E981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100" b="1">
                <a:solidFill>
                  <a:schemeClr val="bg2"/>
                </a:solidFill>
                <a:effectLst/>
                <a:sym typeface="Wingdings" pitchFamily="2" charset="2"/>
              </a:rPr>
              <a:t>The Jewish dispensation extended past Pentecost to 70 A.D.</a:t>
            </a:r>
            <a:endParaRPr lang="en-US" altLang="en-US" sz="3100" b="1" i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endParaRPr lang="en-US" altLang="en-US" sz="5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endParaRPr lang="en-US" altLang="en-US" sz="5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100" b="1">
                <a:solidFill>
                  <a:schemeClr val="bg2"/>
                </a:solidFill>
                <a:effectLst/>
                <a:sym typeface="Wingdings" pitchFamily="2" charset="2"/>
              </a:rPr>
              <a:t>The destruction of Jerusalem in 70 A.D. brought about its demise</a:t>
            </a:r>
          </a:p>
          <a:p>
            <a:pPr eaLnBrk="1" hangingPunct="1"/>
            <a:r>
              <a:rPr lang="en-US" altLang="en-US" sz="3100" b="1">
                <a:solidFill>
                  <a:schemeClr val="bg2"/>
                </a:solidFill>
                <a:effectLst/>
                <a:sym typeface="Wingdings" pitchFamily="2" charset="2"/>
              </a:rPr>
              <a:t>Jesus “came” in judgment at that time</a:t>
            </a:r>
          </a:p>
          <a:p>
            <a:pPr eaLnBrk="1" hangingPunct="1"/>
            <a:endParaRPr lang="en-US" altLang="en-US" sz="5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sz="3100" b="1">
                <a:solidFill>
                  <a:schemeClr val="bg2"/>
                </a:solidFill>
                <a:effectLst/>
                <a:sym typeface="Wingdings" pitchFamily="2" charset="2"/>
              </a:rPr>
              <a:t>We are </a:t>
            </a:r>
            <a:r>
              <a:rPr lang="en-US" altLang="en-US" sz="3100" b="1" u="sng">
                <a:solidFill>
                  <a:schemeClr val="bg2"/>
                </a:solidFill>
                <a:effectLst/>
                <a:sym typeface="Wingdings" pitchFamily="2" charset="2"/>
              </a:rPr>
              <a:t>now</a:t>
            </a:r>
            <a:r>
              <a:rPr lang="en-US" altLang="en-US" sz="3100" b="1">
                <a:solidFill>
                  <a:schemeClr val="bg2"/>
                </a:solidFill>
                <a:effectLst/>
                <a:sym typeface="Wingdings" pitchFamily="2" charset="2"/>
              </a:rPr>
              <a:t> living in the eternal kingdom</a:t>
            </a:r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D364338-9D13-0959-9C5F-A1A2C3B3F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6000">
                <a:effectLst/>
              </a:rPr>
              <a:t>Key Texts For The A.D. 70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6A6ED-4B9E-DA29-F55B-7831059A6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100" b="1" dirty="0">
                <a:solidFill>
                  <a:schemeClr val="bg2"/>
                </a:solidFill>
                <a:effectLst/>
                <a:sym typeface="Wingdings" pitchFamily="2" charset="2"/>
              </a:rPr>
              <a:t>Consider six key texts</a:t>
            </a:r>
            <a:endParaRPr lang="en-US" sz="3100" b="1" i="1" dirty="0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defRPr/>
            </a:pPr>
            <a:endParaRPr lang="en-US" sz="500" b="1" dirty="0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sz="3100" b="1" dirty="0">
                <a:solidFill>
                  <a:schemeClr val="bg2"/>
                </a:solidFill>
                <a:effectLst/>
                <a:sym typeface="Wingdings" pitchFamily="2" charset="2"/>
              </a:rPr>
              <a:t>1.  Matthew 24:15-31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100" b="1" dirty="0">
                <a:solidFill>
                  <a:schemeClr val="bg2"/>
                </a:solidFill>
                <a:effectLst/>
              </a:rPr>
              <a:t>2.  Acts 1:9-11</a:t>
            </a:r>
            <a:endParaRPr lang="en-US" sz="3100" dirty="0">
              <a:solidFill>
                <a:schemeClr val="bg2"/>
              </a:solidFill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100" b="1" dirty="0">
                <a:solidFill>
                  <a:schemeClr val="bg2"/>
                </a:solidFill>
                <a:effectLst/>
              </a:rPr>
              <a:t>3. 1 Corinthians 15:12-49</a:t>
            </a:r>
            <a:endParaRPr lang="en-US" sz="3100" dirty="0">
              <a:solidFill>
                <a:schemeClr val="bg2"/>
              </a:solidFill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100" b="1" dirty="0">
                <a:solidFill>
                  <a:schemeClr val="bg2"/>
                </a:solidFill>
                <a:effectLst/>
              </a:rPr>
              <a:t>4. 1 Thessalonians 4:13-18</a:t>
            </a:r>
            <a:endParaRPr lang="en-US" sz="3100" dirty="0">
              <a:solidFill>
                <a:schemeClr val="bg2"/>
              </a:solidFill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100" b="1" dirty="0">
                <a:solidFill>
                  <a:schemeClr val="bg2"/>
                </a:solidFill>
                <a:effectLst/>
              </a:rPr>
              <a:t>5. 2 Thessalonians 1:7-9</a:t>
            </a:r>
            <a:endParaRPr lang="en-US" sz="3100" dirty="0">
              <a:solidFill>
                <a:schemeClr val="bg2"/>
              </a:solidFill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100" b="1" dirty="0">
                <a:solidFill>
                  <a:schemeClr val="bg2"/>
                </a:solidFill>
                <a:effectLst/>
              </a:rPr>
              <a:t>6. Revelation 1:4-7 </a:t>
            </a:r>
            <a:endParaRPr lang="en-US" sz="3100" dirty="0">
              <a:solidFill>
                <a:schemeClr val="bg2"/>
              </a:solidFill>
              <a:effectLst/>
            </a:endParaRPr>
          </a:p>
          <a:p>
            <a:pPr eaLnBrk="1" hangingPunct="1">
              <a:buFont typeface="Wingdings" pitchFamily="2" charset="2"/>
              <a:buAutoNum type="arabicPeriod"/>
              <a:defRPr/>
            </a:pPr>
            <a:endParaRPr lang="en-US" sz="3100" b="1" dirty="0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27BA0BF-C83D-7BB6-0D77-EF9A90976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800">
                <a:effectLst/>
              </a:rPr>
              <a:t>Observations and Key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CA54D-FBC5-0170-56C5-9D5783A04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1.  The doctrine picks and chooses a literal/figurative interpretation</a:t>
            </a:r>
          </a:p>
          <a:p>
            <a:pPr lvl="1"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See Acts 1:11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Did Jesus literally ascend?</a:t>
            </a:r>
          </a:p>
          <a:p>
            <a:pPr lvl="1" eaLnBrk="1" hangingPunct="1"/>
            <a:endParaRPr lang="en-US" altLang="en-US" sz="15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2.  The doctrine doesn’t take into account that there are multiple “judgments”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See Matthew 24!</a:t>
            </a:r>
          </a:p>
          <a:p>
            <a:pPr lvl="1"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66A0706-9588-E1A2-1EF9-1FA4FE359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800">
                <a:effectLst/>
              </a:rPr>
              <a:t>Observations and Key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F73EC-A12C-ECCC-F0A2-A92D03BC4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3.  The return of Christ is an actual, predicted event</a:t>
            </a:r>
          </a:p>
          <a:p>
            <a:pPr lvl="1"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See 1 Thessalonians 4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Remember Revelation 1 …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Every eye shall see</a:t>
            </a:r>
          </a:p>
          <a:p>
            <a:pPr lvl="1" eaLnBrk="1" hangingPunct="1"/>
            <a:endParaRPr lang="en-US" altLang="en-US" sz="15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4.  The Lord’s Supper is directly tied to the second coming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Note 1 Corinthians 11:26</a:t>
            </a:r>
          </a:p>
          <a:p>
            <a:pPr lvl="1"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68691810-3D90-5E45-9033-263A937B0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800">
                <a:effectLst/>
              </a:rPr>
              <a:t>Observations and Key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40141-105B-FBCF-4BB1-9E4A727FC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828800"/>
            <a:ext cx="8001000" cy="49530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100" b="1">
                <a:solidFill>
                  <a:schemeClr val="bg2"/>
                </a:solidFill>
                <a:effectLst/>
                <a:sym typeface="Wingdings" pitchFamily="2" charset="2"/>
              </a:rPr>
              <a:t>5.  The doctrine of overlapping covenants is NOT taught in scripture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	Galatians 4:21-31 is a key text for RE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 But note the context/point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 And see Hebrews 9:15-17 </a:t>
            </a:r>
          </a:p>
          <a:p>
            <a:pPr lvl="1" eaLnBrk="1" hangingPunct="1"/>
            <a:endParaRPr lang="en-US" altLang="en-US" sz="5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6.  The doctrine requires ALL NT books to be complete by 70 A.D.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Virtually everyone believes this not to be the case, including so who are 70 A.D. believers</a:t>
            </a:r>
          </a:p>
          <a:p>
            <a:pPr lvl="1" eaLnBrk="1" hangingPunct="1"/>
            <a:endParaRPr lang="en-US" altLang="en-US" sz="15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himmer">
  <a:themeElements>
    <a:clrScheme name="Office Theme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815</TotalTime>
  <Words>432</Words>
  <Application>Microsoft Macintosh PowerPoint</Application>
  <PresentationFormat>Widescreen</PresentationFormat>
  <Paragraphs>78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Theme3</vt:lpstr>
      <vt:lpstr>Custom Design</vt:lpstr>
      <vt:lpstr>1_Custom Design</vt:lpstr>
      <vt:lpstr>Shimmer</vt:lpstr>
      <vt:lpstr>1_Office Theme</vt:lpstr>
      <vt:lpstr>PowerPoint Presentation</vt:lpstr>
      <vt:lpstr>When Time Ends</vt:lpstr>
      <vt:lpstr>An Introduction to the A.D. 70 Doctrine</vt:lpstr>
      <vt:lpstr>An Introduction to the A.D. 70 Doctrine</vt:lpstr>
      <vt:lpstr>An Introduction To The A.D. 70 Doctrine</vt:lpstr>
      <vt:lpstr>Key Texts For The A.D. 70 Doctrine</vt:lpstr>
      <vt:lpstr>Observations and Key Problems</vt:lpstr>
      <vt:lpstr>Observations and Key Problems</vt:lpstr>
      <vt:lpstr>Observations and Key Problems</vt:lpstr>
      <vt:lpstr>Observations and Key Problems</vt:lpstr>
      <vt:lpstr>When Time Ends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Time Ends</dc:title>
  <dc:creator>Church</dc:creator>
  <cp:lastModifiedBy>Blades, Bill</cp:lastModifiedBy>
  <cp:revision>99</cp:revision>
  <dcterms:created xsi:type="dcterms:W3CDTF">2013-08-29T17:26:51Z</dcterms:created>
  <dcterms:modified xsi:type="dcterms:W3CDTF">2023-04-05T16:59:12Z</dcterms:modified>
</cp:coreProperties>
</file>